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drawings/drawing1.xml" ContentType="application/vnd.openxmlformats-officedocument.drawingml.chartshape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3" r:id="rId1"/>
    <p:sldMasterId id="2147483703" r:id="rId2"/>
    <p:sldMasterId id="2147483708" r:id="rId3"/>
    <p:sldMasterId id="2147483739" r:id="rId4"/>
  </p:sldMasterIdLst>
  <p:notesMasterIdLst>
    <p:notesMasterId r:id="rId43"/>
  </p:notesMasterIdLst>
  <p:handoutMasterIdLst>
    <p:handoutMasterId r:id="rId44"/>
  </p:handoutMasterIdLst>
  <p:sldIdLst>
    <p:sldId id="431" r:id="rId5"/>
    <p:sldId id="500" r:id="rId6"/>
    <p:sldId id="622" r:id="rId7"/>
    <p:sldId id="623" r:id="rId8"/>
    <p:sldId id="514" r:id="rId9"/>
    <p:sldId id="507" r:id="rId10"/>
    <p:sldId id="515" r:id="rId11"/>
    <p:sldId id="516" r:id="rId12"/>
    <p:sldId id="517" r:id="rId13"/>
    <p:sldId id="1185" r:id="rId14"/>
    <p:sldId id="521" r:id="rId15"/>
    <p:sldId id="619" r:id="rId16"/>
    <p:sldId id="624" r:id="rId17"/>
    <p:sldId id="518" r:id="rId18"/>
    <p:sldId id="519" r:id="rId19"/>
    <p:sldId id="522" r:id="rId20"/>
    <p:sldId id="603" r:id="rId21"/>
    <p:sldId id="604" r:id="rId22"/>
    <p:sldId id="605" r:id="rId23"/>
    <p:sldId id="606" r:id="rId24"/>
    <p:sldId id="607" r:id="rId25"/>
    <p:sldId id="608" r:id="rId26"/>
    <p:sldId id="609" r:id="rId27"/>
    <p:sldId id="626" r:id="rId28"/>
    <p:sldId id="1180" r:id="rId29"/>
    <p:sldId id="1181" r:id="rId30"/>
    <p:sldId id="1182" r:id="rId31"/>
    <p:sldId id="1183" r:id="rId32"/>
    <p:sldId id="1184" r:id="rId33"/>
    <p:sldId id="625" r:id="rId34"/>
    <p:sldId id="610" r:id="rId35"/>
    <p:sldId id="614" r:id="rId36"/>
    <p:sldId id="611" r:id="rId37"/>
    <p:sldId id="612" r:id="rId38"/>
    <p:sldId id="613" r:id="rId39"/>
    <p:sldId id="615" r:id="rId40"/>
    <p:sldId id="616" r:id="rId41"/>
    <p:sldId id="280" r:id="rId42"/>
  </p:sldIdLst>
  <p:sldSz cx="9144000" cy="6858000" type="screen4x3"/>
  <p:notesSz cx="6735763" cy="9866313"/>
  <p:defaultTex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anaka Atsuma" initials="TA" lastIdx="1" clrIdx="0">
    <p:extLst>
      <p:ext uri="{19B8F6BF-5375-455C-9EA6-DF929625EA0E}">
        <p15:presenceInfo xmlns:p15="http://schemas.microsoft.com/office/powerpoint/2012/main" userId="Tanaka Atsum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AE0079"/>
    <a:srgbClr val="AEFF79"/>
    <a:srgbClr val="7D6E44"/>
    <a:srgbClr val="E6E6E6"/>
    <a:srgbClr val="FF8080"/>
    <a:srgbClr val="6CFF9D"/>
    <a:srgbClr val="8FFFB4"/>
    <a:srgbClr val="E4E5F9"/>
    <a:srgbClr val="CC0066"/>
    <a:srgbClr val="00206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303" autoAdjust="0"/>
    <p:restoredTop sz="83230" autoAdjust="0"/>
  </p:normalViewPr>
  <p:slideViewPr>
    <p:cSldViewPr snapToGrid="0">
      <p:cViewPr varScale="1">
        <p:scale>
          <a:sx n="95" d="100"/>
          <a:sy n="95" d="100"/>
        </p:scale>
        <p:origin x="1596" y="72"/>
      </p:cViewPr>
      <p:guideLst/>
    </p:cSldViewPr>
  </p:slideViewPr>
  <p:notesTextViewPr>
    <p:cViewPr>
      <p:scale>
        <a:sx n="100" d="100"/>
        <a:sy n="100" d="100"/>
      </p:scale>
      <p:origin x="0" y="0"/>
    </p:cViewPr>
  </p:notesTextViewPr>
  <p:notesViewPr>
    <p:cSldViewPr snapToGrid="0">
      <p:cViewPr varScale="1">
        <p:scale>
          <a:sx n="76" d="100"/>
          <a:sy n="76" d="100"/>
        </p:scale>
        <p:origin x="2202" y="10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notesMaster" Target="notesMasters/notesMaster1.xml"/><Relationship Id="rId48"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slideMaster" Target="slideMasters/slideMaster1.xml"/><Relationship Id="rId6"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5" Type="http://schemas.openxmlformats.org/officeDocument/2006/relationships/chartUserShapes" Target="../drawings/drawing1.xml"/><Relationship Id="rId4"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spc="0" baseline="0">
                <a:solidFill>
                  <a:schemeClr val="tx1">
                    <a:lumMod val="65000"/>
                    <a:lumOff val="35000"/>
                  </a:schemeClr>
                </a:solidFill>
                <a:latin typeface="ＭＳ Ｐゴシック" panose="020B0600070205080204" pitchFamily="50" charset="-128"/>
                <a:ea typeface="ＭＳ Ｐゴシック" panose="020B0600070205080204" pitchFamily="50" charset="-128"/>
                <a:cs typeface="+mn-cs"/>
              </a:defRPr>
            </a:pPr>
            <a:r>
              <a:rPr lang="ja-JP" altLang="en-US" sz="1600" b="1">
                <a:latin typeface="ＭＳ Ｐゴシック" panose="020B0600070205080204" pitchFamily="50" charset="-128"/>
                <a:ea typeface="ＭＳ Ｐゴシック" panose="020B0600070205080204" pitchFamily="50" charset="-128"/>
              </a:rPr>
              <a:t>求人総数および民間企業就職希望者数・求人倍率の推移</a:t>
            </a:r>
          </a:p>
        </c:rich>
      </c:tx>
      <c:layout>
        <c:manualLayout>
          <c:xMode val="edge"/>
          <c:yMode val="edge"/>
          <c:x val="0.20889112330647661"/>
          <c:y val="6.5040411147082117E-2"/>
        </c:manualLayout>
      </c:layout>
      <c:overlay val="0"/>
      <c:spPr>
        <a:noFill/>
        <a:ln>
          <a:noFill/>
        </a:ln>
        <a:effectLst/>
      </c:spPr>
      <c:txPr>
        <a:bodyPr rot="0" spcFirstLastPara="1" vertOverflow="ellipsis" vert="horz" wrap="square" anchor="ctr" anchorCtr="1"/>
        <a:lstStyle/>
        <a:p>
          <a:pPr>
            <a:defRPr sz="1600" b="1" i="0" u="none" strike="noStrike" kern="1200" spc="0" baseline="0">
              <a:solidFill>
                <a:schemeClr val="tx1">
                  <a:lumMod val="65000"/>
                  <a:lumOff val="35000"/>
                </a:schemeClr>
              </a:solidFill>
              <a:latin typeface="ＭＳ Ｐゴシック" panose="020B0600070205080204" pitchFamily="50" charset="-128"/>
              <a:ea typeface="ＭＳ Ｐゴシック" panose="020B0600070205080204" pitchFamily="50" charset="-128"/>
              <a:cs typeface="+mn-cs"/>
            </a:defRPr>
          </a:pPr>
          <a:endParaRPr lang="ja-JP"/>
        </a:p>
      </c:txPr>
    </c:title>
    <c:autoTitleDeleted val="0"/>
    <c:plotArea>
      <c:layout>
        <c:manualLayout>
          <c:layoutTarget val="inner"/>
          <c:xMode val="edge"/>
          <c:yMode val="edge"/>
          <c:x val="5.9005161267593226E-2"/>
          <c:y val="0.15138995743709091"/>
          <c:w val="0.89403442019412005"/>
          <c:h val="0.67788938763367945"/>
        </c:manualLayout>
      </c:layout>
      <c:barChart>
        <c:barDir val="col"/>
        <c:grouping val="clustered"/>
        <c:varyColors val="0"/>
        <c:ser>
          <c:idx val="0"/>
          <c:order val="0"/>
          <c:tx>
            <c:strRef>
              <c:f>有効求人倍率推移!$A$2</c:f>
              <c:strCache>
                <c:ptCount val="1"/>
                <c:pt idx="0">
                  <c:v>求人総数</c:v>
                </c:pt>
              </c:strCache>
            </c:strRef>
          </c:tx>
          <c:spPr>
            <a:solidFill>
              <a:schemeClr val="accent1"/>
            </a:solidFill>
            <a:ln>
              <a:noFill/>
            </a:ln>
            <a:effectLst/>
          </c:spPr>
          <c:invertIfNegative val="0"/>
          <c:dLbls>
            <c:delete val="1"/>
          </c:dLbls>
          <c:cat>
            <c:strRef>
              <c:f>有効求人倍率推移!$B$1:$K$1</c:f>
              <c:strCache>
                <c:ptCount val="10"/>
                <c:pt idx="0">
                  <c:v>2012年
3月卒</c:v>
                </c:pt>
                <c:pt idx="1">
                  <c:v>2013年
3月卒</c:v>
                </c:pt>
                <c:pt idx="2">
                  <c:v>2014年
3月卒</c:v>
                </c:pt>
                <c:pt idx="3">
                  <c:v>2015年
3月卒</c:v>
                </c:pt>
                <c:pt idx="4">
                  <c:v>2016年
3月卒</c:v>
                </c:pt>
                <c:pt idx="5">
                  <c:v>2017年
3月卒</c:v>
                </c:pt>
                <c:pt idx="6">
                  <c:v>2018年
3月卒</c:v>
                </c:pt>
                <c:pt idx="7">
                  <c:v>2019年
3月卒</c:v>
                </c:pt>
                <c:pt idx="8">
                  <c:v>2020年
3月卒</c:v>
                </c:pt>
                <c:pt idx="9">
                  <c:v>2021年
3月卒
（6月時点）</c:v>
                </c:pt>
              </c:strCache>
            </c:strRef>
          </c:cat>
          <c:val>
            <c:numRef>
              <c:f>有効求人倍率推移!$B$2:$K$2</c:f>
              <c:numCache>
                <c:formatCode>#,##0</c:formatCode>
                <c:ptCount val="10"/>
                <c:pt idx="0">
                  <c:v>559700</c:v>
                </c:pt>
                <c:pt idx="1">
                  <c:v>553800</c:v>
                </c:pt>
                <c:pt idx="2">
                  <c:v>543500</c:v>
                </c:pt>
                <c:pt idx="3">
                  <c:v>682500</c:v>
                </c:pt>
                <c:pt idx="4">
                  <c:v>719300</c:v>
                </c:pt>
                <c:pt idx="5">
                  <c:v>734300</c:v>
                </c:pt>
                <c:pt idx="6">
                  <c:v>755100</c:v>
                </c:pt>
                <c:pt idx="7">
                  <c:v>813500</c:v>
                </c:pt>
                <c:pt idx="8">
                  <c:v>804700</c:v>
                </c:pt>
                <c:pt idx="9">
                  <c:v>683000</c:v>
                </c:pt>
              </c:numCache>
            </c:numRef>
          </c:val>
          <c:extLst>
            <c:ext xmlns:c16="http://schemas.microsoft.com/office/drawing/2014/chart" uri="{C3380CC4-5D6E-409C-BE32-E72D297353CC}">
              <c16:uniqueId val="{00000000-D9BC-467B-A638-40282CC76326}"/>
            </c:ext>
          </c:extLst>
        </c:ser>
        <c:ser>
          <c:idx val="1"/>
          <c:order val="1"/>
          <c:tx>
            <c:strRef>
              <c:f>有効求人倍率推移!$A$3</c:f>
              <c:strCache>
                <c:ptCount val="1"/>
                <c:pt idx="0">
                  <c:v>民間企業就職希望者数</c:v>
                </c:pt>
              </c:strCache>
            </c:strRef>
          </c:tx>
          <c:spPr>
            <a:solidFill>
              <a:schemeClr val="accent2"/>
            </a:solidFill>
            <a:ln>
              <a:noFill/>
            </a:ln>
            <a:effectLst/>
          </c:spPr>
          <c:invertIfNegative val="0"/>
          <c:dLbls>
            <c:delete val="1"/>
          </c:dLbls>
          <c:cat>
            <c:strRef>
              <c:f>有効求人倍率推移!$B$1:$K$1</c:f>
              <c:strCache>
                <c:ptCount val="10"/>
                <c:pt idx="0">
                  <c:v>2012年
3月卒</c:v>
                </c:pt>
                <c:pt idx="1">
                  <c:v>2013年
3月卒</c:v>
                </c:pt>
                <c:pt idx="2">
                  <c:v>2014年
3月卒</c:v>
                </c:pt>
                <c:pt idx="3">
                  <c:v>2015年
3月卒</c:v>
                </c:pt>
                <c:pt idx="4">
                  <c:v>2016年
3月卒</c:v>
                </c:pt>
                <c:pt idx="5">
                  <c:v>2017年
3月卒</c:v>
                </c:pt>
                <c:pt idx="6">
                  <c:v>2018年
3月卒</c:v>
                </c:pt>
                <c:pt idx="7">
                  <c:v>2019年
3月卒</c:v>
                </c:pt>
                <c:pt idx="8">
                  <c:v>2020年
3月卒</c:v>
                </c:pt>
                <c:pt idx="9">
                  <c:v>2021年
3月卒
（6月時点）</c:v>
                </c:pt>
              </c:strCache>
            </c:strRef>
          </c:cat>
          <c:val>
            <c:numRef>
              <c:f>有効求人倍率推移!$B$3:$K$3</c:f>
              <c:numCache>
                <c:formatCode>#,##0_);[Red]\(#,##0\)</c:formatCode>
                <c:ptCount val="10"/>
                <c:pt idx="0">
                  <c:v>454900</c:v>
                </c:pt>
                <c:pt idx="1">
                  <c:v>434500</c:v>
                </c:pt>
                <c:pt idx="2">
                  <c:v>425700</c:v>
                </c:pt>
                <c:pt idx="3">
                  <c:v>423200</c:v>
                </c:pt>
                <c:pt idx="4">
                  <c:v>416700</c:v>
                </c:pt>
                <c:pt idx="5">
                  <c:v>421900</c:v>
                </c:pt>
                <c:pt idx="6">
                  <c:v>423200</c:v>
                </c:pt>
                <c:pt idx="7">
                  <c:v>432200</c:v>
                </c:pt>
                <c:pt idx="8">
                  <c:v>439500</c:v>
                </c:pt>
                <c:pt idx="9">
                  <c:v>447100</c:v>
                </c:pt>
              </c:numCache>
            </c:numRef>
          </c:val>
          <c:extLst>
            <c:ext xmlns:c16="http://schemas.microsoft.com/office/drawing/2014/chart" uri="{C3380CC4-5D6E-409C-BE32-E72D297353CC}">
              <c16:uniqueId val="{00000001-D9BC-467B-A638-40282CC76326}"/>
            </c:ext>
          </c:extLst>
        </c:ser>
        <c:dLbls>
          <c:showLegendKey val="0"/>
          <c:showVal val="1"/>
          <c:showCatName val="0"/>
          <c:showSerName val="0"/>
          <c:showPercent val="0"/>
          <c:showBubbleSize val="0"/>
        </c:dLbls>
        <c:gapWidth val="219"/>
        <c:overlap val="-27"/>
        <c:axId val="439834176"/>
        <c:axId val="439841392"/>
      </c:barChart>
      <c:lineChart>
        <c:grouping val="standard"/>
        <c:varyColors val="0"/>
        <c:ser>
          <c:idx val="2"/>
          <c:order val="2"/>
          <c:tx>
            <c:strRef>
              <c:f>有効求人倍率推移!$A$4</c:f>
              <c:strCache>
                <c:ptCount val="1"/>
                <c:pt idx="0">
                  <c:v>有効求人倍率</c:v>
                </c:pt>
              </c:strCache>
            </c:strRef>
          </c:tx>
          <c:spPr>
            <a:ln w="28575" cap="rnd">
              <a:solidFill>
                <a:schemeClr val="accent3"/>
              </a:solidFill>
              <a:round/>
            </a:ln>
            <a:effectLst/>
          </c:spPr>
          <c:marker>
            <c:symbol val="square"/>
            <c:size val="7"/>
            <c:spPr>
              <a:solidFill>
                <a:schemeClr val="tx1">
                  <a:lumMod val="65000"/>
                  <a:lumOff val="35000"/>
                </a:schemeClr>
              </a:solidFill>
              <a:ln w="9525">
                <a:noFill/>
              </a:ln>
              <a:effectLst/>
            </c:spPr>
          </c:marker>
          <c:dLbls>
            <c:dLbl>
              <c:idx val="0"/>
              <c:layout>
                <c:manualLayout>
                  <c:x val="-1.3123077736088375E-2"/>
                  <c:y val="-0.1035815478933597"/>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9BC-467B-A638-40282CC76326}"/>
                </c:ext>
              </c:extLst>
            </c:dLbl>
            <c:dLbl>
              <c:idx val="1"/>
              <c:layout>
                <c:manualLayout>
                  <c:x val="-1.0760661628705807E-2"/>
                  <c:y val="-8.9045602175821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9BC-467B-A638-40282CC76326}"/>
                </c:ext>
              </c:extLst>
            </c:dLbl>
            <c:dLbl>
              <c:idx val="2"/>
              <c:layout>
                <c:manualLayout>
                  <c:x val="-1.2550370800965315E-2"/>
                  <c:y val="-8.207392557268623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D9BC-467B-A638-40282CC76326}"/>
                </c:ext>
              </c:extLst>
            </c:dLbl>
            <c:dLbl>
              <c:idx val="3"/>
              <c:layout>
                <c:manualLayout>
                  <c:x val="-1.4340079973224824E-2"/>
                  <c:y val="-6.464473406484708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D9BC-467B-A638-40282CC76326}"/>
                </c:ext>
              </c:extLst>
            </c:dLbl>
            <c:dLbl>
              <c:idx val="4"/>
              <c:layout>
                <c:manualLayout>
                  <c:x val="-1.4340079973224758E-2"/>
                  <c:y val="-6.115889576327919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D9BC-467B-A638-40282CC76326}"/>
                </c:ext>
              </c:extLst>
            </c:dLbl>
            <c:dLbl>
              <c:idx val="5"/>
              <c:layout>
                <c:manualLayout>
                  <c:x val="-1.4340079973224888E-2"/>
                  <c:y val="-6.115889576327919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D9BC-467B-A638-40282CC76326}"/>
                </c:ext>
              </c:extLst>
            </c:dLbl>
            <c:dLbl>
              <c:idx val="6"/>
              <c:layout>
                <c:manualLayout>
                  <c:x val="-1.4340079973224954E-2"/>
                  <c:y val="-5.767305746171142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D9BC-467B-A638-40282CC76326}"/>
                </c:ext>
              </c:extLst>
            </c:dLbl>
            <c:dLbl>
              <c:idx val="7"/>
              <c:layout>
                <c:manualLayout>
                  <c:x val="-1.2550370800965315E-2"/>
                  <c:y val="-5.767305746171136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D9BC-467B-A638-40282CC76326}"/>
                </c:ext>
              </c:extLst>
            </c:dLbl>
            <c:dLbl>
              <c:idx val="8"/>
              <c:layout>
                <c:manualLayout>
                  <c:x val="-1.4340079973224824E-2"/>
                  <c:y val="-5.767305746171136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D9BC-467B-A638-40282CC76326}"/>
                </c:ext>
              </c:extLst>
            </c:dLbl>
            <c:dLbl>
              <c:idx val="9"/>
              <c:layout>
                <c:manualLayout>
                  <c:x val="-1.6129789145484331E-2"/>
                  <c:y val="-5.767305746171142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D9BC-467B-A638-40282CC76326}"/>
                </c:ext>
              </c:extLst>
            </c:dLbl>
            <c:spPr>
              <a:noFill/>
              <a:ln>
                <a:noFill/>
              </a:ln>
              <a:effectLst/>
            </c:spPr>
            <c:txPr>
              <a:bodyPr rot="0" spcFirstLastPara="1" vertOverflow="overflow" horzOverflow="overflow"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a:noFill/>
                  <a:ln>
                    <a:noFill/>
                  </a:ln>
                </c15:spPr>
                <c15:showLeaderLines val="1"/>
                <c15:leaderLines>
                  <c:spPr>
                    <a:ln w="9525" cap="flat" cmpd="sng" algn="ctr">
                      <a:solidFill>
                        <a:schemeClr val="tx1">
                          <a:lumMod val="35000"/>
                          <a:lumOff val="65000"/>
                        </a:schemeClr>
                      </a:solidFill>
                      <a:round/>
                    </a:ln>
                    <a:effectLst/>
                  </c:spPr>
                </c15:leaderLines>
              </c:ext>
            </c:extLst>
          </c:dLbls>
          <c:cat>
            <c:strRef>
              <c:f>有効求人倍率推移!$B$1:$K$1</c:f>
              <c:strCache>
                <c:ptCount val="10"/>
                <c:pt idx="0">
                  <c:v>2012年
3月卒</c:v>
                </c:pt>
                <c:pt idx="1">
                  <c:v>2013年
3月卒</c:v>
                </c:pt>
                <c:pt idx="2">
                  <c:v>2014年
3月卒</c:v>
                </c:pt>
                <c:pt idx="3">
                  <c:v>2015年
3月卒</c:v>
                </c:pt>
                <c:pt idx="4">
                  <c:v>2016年
3月卒</c:v>
                </c:pt>
                <c:pt idx="5">
                  <c:v>2017年
3月卒</c:v>
                </c:pt>
                <c:pt idx="6">
                  <c:v>2018年
3月卒</c:v>
                </c:pt>
                <c:pt idx="7">
                  <c:v>2019年
3月卒</c:v>
                </c:pt>
                <c:pt idx="8">
                  <c:v>2020年
3月卒</c:v>
                </c:pt>
                <c:pt idx="9">
                  <c:v>2021年
3月卒
（6月時点）</c:v>
                </c:pt>
              </c:strCache>
            </c:strRef>
          </c:cat>
          <c:val>
            <c:numRef>
              <c:f>有効求人倍率推移!$B$4:$K$4</c:f>
              <c:numCache>
                <c:formatCode>General</c:formatCode>
                <c:ptCount val="10"/>
                <c:pt idx="0">
                  <c:v>1.23</c:v>
                </c:pt>
                <c:pt idx="1">
                  <c:v>1.27</c:v>
                </c:pt>
                <c:pt idx="2">
                  <c:v>1.28</c:v>
                </c:pt>
                <c:pt idx="3">
                  <c:v>1.61</c:v>
                </c:pt>
                <c:pt idx="4">
                  <c:v>1.73</c:v>
                </c:pt>
                <c:pt idx="5">
                  <c:v>1.74</c:v>
                </c:pt>
                <c:pt idx="6">
                  <c:v>1.78</c:v>
                </c:pt>
                <c:pt idx="7">
                  <c:v>1.88</c:v>
                </c:pt>
                <c:pt idx="8">
                  <c:v>1.83</c:v>
                </c:pt>
                <c:pt idx="9">
                  <c:v>1.53</c:v>
                </c:pt>
              </c:numCache>
            </c:numRef>
          </c:val>
          <c:smooth val="0"/>
          <c:extLst>
            <c:ext xmlns:c16="http://schemas.microsoft.com/office/drawing/2014/chart" uri="{C3380CC4-5D6E-409C-BE32-E72D297353CC}">
              <c16:uniqueId val="{0000000C-D9BC-467B-A638-40282CC76326}"/>
            </c:ext>
          </c:extLst>
        </c:ser>
        <c:dLbls>
          <c:showLegendKey val="0"/>
          <c:showVal val="1"/>
          <c:showCatName val="0"/>
          <c:showSerName val="0"/>
          <c:showPercent val="0"/>
          <c:showBubbleSize val="0"/>
        </c:dLbls>
        <c:marker val="1"/>
        <c:smooth val="0"/>
        <c:axId val="440983536"/>
        <c:axId val="515357952"/>
      </c:lineChart>
      <c:catAx>
        <c:axId val="4398341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ln>
                  <a:noFill/>
                </a:ln>
                <a:solidFill>
                  <a:schemeClr val="tx1">
                    <a:lumMod val="65000"/>
                    <a:lumOff val="35000"/>
                  </a:schemeClr>
                </a:solidFill>
                <a:latin typeface="ＭＳ Ｐゴシック" panose="020B0600070205080204" pitchFamily="50" charset="-128"/>
                <a:ea typeface="ＭＳ Ｐゴシック" panose="020B0600070205080204" pitchFamily="50" charset="-128"/>
                <a:cs typeface="+mn-cs"/>
              </a:defRPr>
            </a:pPr>
            <a:endParaRPr lang="ja-JP"/>
          </a:p>
        </c:txPr>
        <c:crossAx val="439841392"/>
        <c:crosses val="autoZero"/>
        <c:auto val="1"/>
        <c:lblAlgn val="ctr"/>
        <c:lblOffset val="100"/>
        <c:noMultiLvlLbl val="0"/>
      </c:catAx>
      <c:valAx>
        <c:axId val="439841392"/>
        <c:scaling>
          <c:orientation val="minMax"/>
          <c:min val="1"/>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ＭＳ Ｐゴシック" panose="020B0600070205080204" pitchFamily="50" charset="-128"/>
                <a:ea typeface="ＭＳ Ｐゴシック" panose="020B0600070205080204" pitchFamily="50" charset="-128"/>
                <a:cs typeface="+mn-cs"/>
              </a:defRPr>
            </a:pPr>
            <a:endParaRPr lang="ja-JP"/>
          </a:p>
        </c:txPr>
        <c:crossAx val="439834176"/>
        <c:crosses val="autoZero"/>
        <c:crossBetween val="between"/>
        <c:dispUnits>
          <c:builtInUnit val="tenThousands"/>
          <c:dispUnitsLbl>
            <c:layout>
              <c:manualLayout>
                <c:xMode val="edge"/>
                <c:yMode val="edge"/>
                <c:x val="0"/>
                <c:y val="6.0758068231259441E-2"/>
              </c:manualLayout>
            </c:layout>
            <c:tx>
              <c:rich>
                <a:bodyPr rot="0" spcFirstLastPara="1" vertOverflow="ellipsis" wrap="square" anchor="ctr" anchorCtr="1"/>
                <a:lstStyle/>
                <a:p>
                  <a:pPr>
                    <a:defRPr sz="1000" b="0" i="0" u="none" strike="noStrike" kern="1200" baseline="0">
                      <a:solidFill>
                        <a:schemeClr val="tx1">
                          <a:lumMod val="65000"/>
                          <a:lumOff val="35000"/>
                        </a:schemeClr>
                      </a:solidFill>
                      <a:latin typeface="ＭＳ Ｐゴシック" panose="020B0600070205080204" pitchFamily="50" charset="-128"/>
                      <a:ea typeface="ＭＳ Ｐゴシック" panose="020B0600070205080204" pitchFamily="50" charset="-128"/>
                      <a:cs typeface="+mn-cs"/>
                    </a:defRPr>
                  </a:pPr>
                  <a:r>
                    <a:rPr lang="ja-JP" altLang="en-US">
                      <a:latin typeface="ＭＳ Ｐゴシック" panose="020B0600070205080204" pitchFamily="50" charset="-128"/>
                      <a:ea typeface="ＭＳ Ｐゴシック" panose="020B0600070205080204" pitchFamily="50" charset="-128"/>
                    </a:rPr>
                    <a:t>（万人）</a:t>
                  </a:r>
                </a:p>
              </c:rich>
            </c:tx>
            <c:spPr>
              <a:noFill/>
              <a:ln>
                <a:noFill/>
              </a:ln>
              <a:effectLst/>
            </c:spPr>
            <c:txPr>
              <a:bodyPr rot="0" spcFirstLastPara="1" vertOverflow="ellipsis" wrap="square" anchor="ctr" anchorCtr="1"/>
              <a:lstStyle/>
              <a:p>
                <a:pPr>
                  <a:defRPr sz="1000" b="0" i="0" u="none" strike="noStrike" kern="1200" baseline="0">
                    <a:solidFill>
                      <a:schemeClr val="tx1">
                        <a:lumMod val="65000"/>
                        <a:lumOff val="35000"/>
                      </a:schemeClr>
                    </a:solidFill>
                    <a:latin typeface="ＭＳ Ｐゴシック" panose="020B0600070205080204" pitchFamily="50" charset="-128"/>
                    <a:ea typeface="ＭＳ Ｐゴシック" panose="020B0600070205080204" pitchFamily="50" charset="-128"/>
                    <a:cs typeface="+mn-cs"/>
                  </a:defRPr>
                </a:pPr>
                <a:endParaRPr lang="ja-JP"/>
              </a:p>
            </c:txPr>
          </c:dispUnitsLbl>
        </c:dispUnits>
      </c:valAx>
      <c:valAx>
        <c:axId val="515357952"/>
        <c:scaling>
          <c:orientation val="minMax"/>
          <c:max val="3"/>
          <c:min val="0"/>
        </c:scaling>
        <c:delete val="0"/>
        <c:axPos val="r"/>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ＭＳ Ｐゴシック" panose="020B0600070205080204" pitchFamily="50" charset="-128"/>
                <a:ea typeface="ＭＳ Ｐゴシック" panose="020B0600070205080204" pitchFamily="50" charset="-128"/>
                <a:cs typeface="+mn-cs"/>
              </a:defRPr>
            </a:pPr>
            <a:endParaRPr lang="ja-JP"/>
          </a:p>
        </c:txPr>
        <c:crossAx val="440983536"/>
        <c:crosses val="max"/>
        <c:crossBetween val="between"/>
      </c:valAx>
      <c:catAx>
        <c:axId val="440983536"/>
        <c:scaling>
          <c:orientation val="minMax"/>
        </c:scaling>
        <c:delete val="1"/>
        <c:axPos val="b"/>
        <c:numFmt formatCode="General" sourceLinked="1"/>
        <c:majorTickMark val="out"/>
        <c:minorTickMark val="none"/>
        <c:tickLblPos val="nextTo"/>
        <c:crossAx val="515357952"/>
        <c:crosses val="autoZero"/>
        <c:auto val="1"/>
        <c:lblAlgn val="ctr"/>
        <c:lblOffset val="100"/>
        <c:noMultiLvlLbl val="0"/>
      </c:catAx>
      <c:spPr>
        <a:noFill/>
        <a:ln>
          <a:noFill/>
        </a:ln>
        <a:effectLst/>
      </c:spPr>
    </c:plotArea>
    <c:legend>
      <c:legendPos val="b"/>
      <c:layout>
        <c:manualLayout>
          <c:xMode val="edge"/>
          <c:yMode val="edge"/>
          <c:x val="0.22939590269337137"/>
          <c:y val="0.93413761778683335"/>
          <c:w val="0.54120805369127511"/>
          <c:h val="5.5459687377944197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ＭＳ Ｐゴシック" panose="020B0600070205080204" pitchFamily="50" charset="-128"/>
              <a:ea typeface="ＭＳ Ｐゴシック" panose="020B0600070205080204" pitchFamily="50" charset="-128"/>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4">
    <c:autoUpdate val="0"/>
  </c:externalData>
  <c:userShapes r:id="rId5"/>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F53C920-2D34-4793-9CED-D80991C3ED74}" type="doc">
      <dgm:prSet loTypeId="urn:microsoft.com/office/officeart/2005/8/layout/cycle8" loCatId="cycle" qsTypeId="urn:microsoft.com/office/officeart/2005/8/quickstyle/simple5" qsCatId="simple" csTypeId="urn:microsoft.com/office/officeart/2005/8/colors/accent6_2" csCatId="accent6" phldr="1"/>
      <dgm:spPr/>
    </dgm:pt>
    <dgm:pt modelId="{C99AA854-70E6-487C-9EA7-A34340BA879C}">
      <dgm:prSet phldrT="[テキスト]"/>
      <dgm:spPr>
        <a:solidFill>
          <a:srgbClr val="0000FF"/>
        </a:solidFill>
      </dgm:spPr>
      <dgm:t>
        <a:bodyPr/>
        <a:lstStyle/>
        <a:p>
          <a:r>
            <a:rPr kumimoji="1" lang="ja-JP" altLang="en-US" dirty="0"/>
            <a:t>問題意識</a:t>
          </a:r>
        </a:p>
      </dgm:t>
    </dgm:pt>
    <dgm:pt modelId="{CF964A82-4FDE-411E-A0AB-C6D300C30CE7}" type="parTrans" cxnId="{F21CAEE8-0ED4-423C-A66F-745EB89445A1}">
      <dgm:prSet/>
      <dgm:spPr/>
      <dgm:t>
        <a:bodyPr/>
        <a:lstStyle/>
        <a:p>
          <a:endParaRPr kumimoji="1" lang="ja-JP" altLang="en-US"/>
        </a:p>
      </dgm:t>
    </dgm:pt>
    <dgm:pt modelId="{B0497783-2781-475E-A039-4AF868803DA0}" type="sibTrans" cxnId="{F21CAEE8-0ED4-423C-A66F-745EB89445A1}">
      <dgm:prSet/>
      <dgm:spPr/>
      <dgm:t>
        <a:bodyPr/>
        <a:lstStyle/>
        <a:p>
          <a:endParaRPr kumimoji="1" lang="ja-JP" altLang="en-US"/>
        </a:p>
      </dgm:t>
    </dgm:pt>
    <dgm:pt modelId="{D9176F17-6058-403B-AC04-9D2D8CEDABE0}">
      <dgm:prSet phldrT="[テキスト]"/>
      <dgm:spPr>
        <a:solidFill>
          <a:srgbClr val="0000FF"/>
        </a:solidFill>
      </dgm:spPr>
      <dgm:t>
        <a:bodyPr/>
        <a:lstStyle/>
        <a:p>
          <a:r>
            <a:rPr kumimoji="1" lang="ja-JP" altLang="en-US" dirty="0"/>
            <a:t>計画立案</a:t>
          </a:r>
        </a:p>
      </dgm:t>
    </dgm:pt>
    <dgm:pt modelId="{D6FD8F48-04C5-4564-A2B9-D5912E04F987}" type="parTrans" cxnId="{48F2F43F-DE6D-490A-91D2-61EF11D55CF6}">
      <dgm:prSet/>
      <dgm:spPr/>
      <dgm:t>
        <a:bodyPr/>
        <a:lstStyle/>
        <a:p>
          <a:endParaRPr kumimoji="1" lang="ja-JP" altLang="en-US"/>
        </a:p>
      </dgm:t>
    </dgm:pt>
    <dgm:pt modelId="{5535A327-DC0E-4BA4-8CFF-8B3889071AC1}" type="sibTrans" cxnId="{48F2F43F-DE6D-490A-91D2-61EF11D55CF6}">
      <dgm:prSet/>
      <dgm:spPr/>
      <dgm:t>
        <a:bodyPr/>
        <a:lstStyle/>
        <a:p>
          <a:endParaRPr kumimoji="1" lang="ja-JP" altLang="en-US"/>
        </a:p>
      </dgm:t>
    </dgm:pt>
    <dgm:pt modelId="{BC8AC57A-2B0D-40F1-9408-7898FEDEDF4D}">
      <dgm:prSet phldrT="[テキスト]"/>
      <dgm:spPr>
        <a:gradFill flip="none" rotWithShape="0">
          <a:gsLst>
            <a:gs pos="0">
              <a:srgbClr val="0000FF">
                <a:shade val="30000"/>
                <a:satMod val="115000"/>
              </a:srgbClr>
            </a:gs>
            <a:gs pos="50000">
              <a:srgbClr val="0000FF">
                <a:shade val="67500"/>
                <a:satMod val="115000"/>
              </a:srgbClr>
            </a:gs>
            <a:gs pos="100000">
              <a:srgbClr val="0000FF">
                <a:shade val="100000"/>
                <a:satMod val="115000"/>
              </a:srgbClr>
            </a:gs>
          </a:gsLst>
          <a:path path="circle">
            <a:fillToRect l="100000" t="100000"/>
          </a:path>
          <a:tileRect r="-100000" b="-100000"/>
        </a:gradFill>
      </dgm:spPr>
      <dgm:t>
        <a:bodyPr/>
        <a:lstStyle/>
        <a:p>
          <a:r>
            <a:rPr kumimoji="1" lang="ja-JP" altLang="en-US" dirty="0"/>
            <a:t>現状把握本質の理解</a:t>
          </a:r>
        </a:p>
      </dgm:t>
    </dgm:pt>
    <dgm:pt modelId="{EF3A510B-D862-4502-A831-F8304FBEE6AB}" type="parTrans" cxnId="{DDF4C682-600E-43ED-A72D-7FAA5AF16796}">
      <dgm:prSet/>
      <dgm:spPr/>
      <dgm:t>
        <a:bodyPr/>
        <a:lstStyle/>
        <a:p>
          <a:endParaRPr kumimoji="1" lang="ja-JP" altLang="en-US"/>
        </a:p>
      </dgm:t>
    </dgm:pt>
    <dgm:pt modelId="{C05D8458-AEEB-41B9-92E7-7303750330B4}" type="sibTrans" cxnId="{DDF4C682-600E-43ED-A72D-7FAA5AF16796}">
      <dgm:prSet/>
      <dgm:spPr/>
      <dgm:t>
        <a:bodyPr/>
        <a:lstStyle/>
        <a:p>
          <a:endParaRPr kumimoji="1" lang="ja-JP" altLang="en-US"/>
        </a:p>
      </dgm:t>
    </dgm:pt>
    <dgm:pt modelId="{16789C0B-7B18-4EC8-9CF2-192B34011A45}">
      <dgm:prSet phldrT="[テキスト]"/>
      <dgm:spPr>
        <a:solidFill>
          <a:srgbClr val="0000FF"/>
        </a:solidFill>
      </dgm:spPr>
      <dgm:t>
        <a:bodyPr/>
        <a:lstStyle/>
        <a:p>
          <a:r>
            <a:rPr kumimoji="1" lang="ja-JP" altLang="en-US" dirty="0"/>
            <a:t>実行力・行動力</a:t>
          </a:r>
        </a:p>
      </dgm:t>
    </dgm:pt>
    <dgm:pt modelId="{DA402E39-D327-4252-8A13-6CBB71E0C65F}" type="parTrans" cxnId="{71B11B92-A48D-481E-9C9F-85C509BA8E30}">
      <dgm:prSet/>
      <dgm:spPr/>
      <dgm:t>
        <a:bodyPr/>
        <a:lstStyle/>
        <a:p>
          <a:endParaRPr kumimoji="1" lang="ja-JP" altLang="en-US"/>
        </a:p>
      </dgm:t>
    </dgm:pt>
    <dgm:pt modelId="{9D292AB0-D0AD-4D81-A85C-B94CEF4EADFF}" type="sibTrans" cxnId="{71B11B92-A48D-481E-9C9F-85C509BA8E30}">
      <dgm:prSet/>
      <dgm:spPr/>
      <dgm:t>
        <a:bodyPr/>
        <a:lstStyle/>
        <a:p>
          <a:endParaRPr kumimoji="1" lang="ja-JP" altLang="en-US"/>
        </a:p>
      </dgm:t>
    </dgm:pt>
    <dgm:pt modelId="{0CB90FE8-3DEC-499E-8E04-45A3D5ED1CA9}">
      <dgm:prSet phldrT="[テキスト]"/>
      <dgm:spPr>
        <a:solidFill>
          <a:srgbClr val="0000FF"/>
        </a:solidFill>
      </dgm:spPr>
      <dgm:t>
        <a:bodyPr/>
        <a:lstStyle/>
        <a:p>
          <a:r>
            <a:rPr kumimoji="1" lang="ja-JP" altLang="en-US" dirty="0"/>
            <a:t>分析・判断</a:t>
          </a:r>
        </a:p>
      </dgm:t>
    </dgm:pt>
    <dgm:pt modelId="{7B2816F0-A23C-4CD4-8DDA-3337DD3E75BB}" type="parTrans" cxnId="{F7DFF7EE-F266-4225-A5C3-59E655B89812}">
      <dgm:prSet/>
      <dgm:spPr/>
      <dgm:t>
        <a:bodyPr/>
        <a:lstStyle/>
        <a:p>
          <a:endParaRPr kumimoji="1" lang="ja-JP" altLang="en-US"/>
        </a:p>
      </dgm:t>
    </dgm:pt>
    <dgm:pt modelId="{98DEC628-F764-41A1-B0C9-A3A24DD02F86}" type="sibTrans" cxnId="{F7DFF7EE-F266-4225-A5C3-59E655B89812}">
      <dgm:prSet/>
      <dgm:spPr/>
      <dgm:t>
        <a:bodyPr/>
        <a:lstStyle/>
        <a:p>
          <a:endParaRPr kumimoji="1" lang="ja-JP" altLang="en-US"/>
        </a:p>
      </dgm:t>
    </dgm:pt>
    <dgm:pt modelId="{EDB081A2-9AE2-47E4-8D6E-15F4AF1C116F}" type="pres">
      <dgm:prSet presAssocID="{2F53C920-2D34-4793-9CED-D80991C3ED74}" presName="compositeShape" presStyleCnt="0">
        <dgm:presLayoutVars>
          <dgm:chMax val="7"/>
          <dgm:dir/>
          <dgm:resizeHandles val="exact"/>
        </dgm:presLayoutVars>
      </dgm:prSet>
      <dgm:spPr/>
    </dgm:pt>
    <dgm:pt modelId="{250B47AB-50B6-4A6A-8A6F-422255BDAF54}" type="pres">
      <dgm:prSet presAssocID="{2F53C920-2D34-4793-9CED-D80991C3ED74}" presName="wedge1" presStyleLbl="node1" presStyleIdx="0" presStyleCnt="5"/>
      <dgm:spPr/>
    </dgm:pt>
    <dgm:pt modelId="{791401BC-6A81-4B67-8E60-AB43D2CAE647}" type="pres">
      <dgm:prSet presAssocID="{2F53C920-2D34-4793-9CED-D80991C3ED74}" presName="dummy1a" presStyleCnt="0"/>
      <dgm:spPr/>
    </dgm:pt>
    <dgm:pt modelId="{39855205-EE5D-4911-8B78-F8C89EE759C9}" type="pres">
      <dgm:prSet presAssocID="{2F53C920-2D34-4793-9CED-D80991C3ED74}" presName="dummy1b" presStyleCnt="0"/>
      <dgm:spPr/>
    </dgm:pt>
    <dgm:pt modelId="{15D29EA9-A90F-4216-95D0-59FF7061CD6F}" type="pres">
      <dgm:prSet presAssocID="{2F53C920-2D34-4793-9CED-D80991C3ED74}" presName="wedge1Tx" presStyleLbl="node1" presStyleIdx="0" presStyleCnt="5">
        <dgm:presLayoutVars>
          <dgm:chMax val="0"/>
          <dgm:chPref val="0"/>
          <dgm:bulletEnabled val="1"/>
        </dgm:presLayoutVars>
      </dgm:prSet>
      <dgm:spPr/>
    </dgm:pt>
    <dgm:pt modelId="{84F3FD1B-4FBD-45D4-8994-BFDE1742901C}" type="pres">
      <dgm:prSet presAssocID="{2F53C920-2D34-4793-9CED-D80991C3ED74}" presName="wedge2" presStyleLbl="node1" presStyleIdx="1" presStyleCnt="5"/>
      <dgm:spPr/>
    </dgm:pt>
    <dgm:pt modelId="{FE2E64C0-454E-4F6B-8406-3A69D018E66E}" type="pres">
      <dgm:prSet presAssocID="{2F53C920-2D34-4793-9CED-D80991C3ED74}" presName="dummy2a" presStyleCnt="0"/>
      <dgm:spPr/>
    </dgm:pt>
    <dgm:pt modelId="{7FC1F242-1FF2-4B34-9A4D-36F0A5B6AE30}" type="pres">
      <dgm:prSet presAssocID="{2F53C920-2D34-4793-9CED-D80991C3ED74}" presName="dummy2b" presStyleCnt="0"/>
      <dgm:spPr/>
    </dgm:pt>
    <dgm:pt modelId="{410703E9-CCC2-4D78-B3C3-971EE06A6CE2}" type="pres">
      <dgm:prSet presAssocID="{2F53C920-2D34-4793-9CED-D80991C3ED74}" presName="wedge2Tx" presStyleLbl="node1" presStyleIdx="1" presStyleCnt="5">
        <dgm:presLayoutVars>
          <dgm:chMax val="0"/>
          <dgm:chPref val="0"/>
          <dgm:bulletEnabled val="1"/>
        </dgm:presLayoutVars>
      </dgm:prSet>
      <dgm:spPr/>
    </dgm:pt>
    <dgm:pt modelId="{E48DFF84-9194-4E6E-AAEE-11D639967E5B}" type="pres">
      <dgm:prSet presAssocID="{2F53C920-2D34-4793-9CED-D80991C3ED74}" presName="wedge3" presStyleLbl="node1" presStyleIdx="2" presStyleCnt="5"/>
      <dgm:spPr/>
    </dgm:pt>
    <dgm:pt modelId="{55A39B73-F7C7-45D8-BBB8-032EF11EED18}" type="pres">
      <dgm:prSet presAssocID="{2F53C920-2D34-4793-9CED-D80991C3ED74}" presName="dummy3a" presStyleCnt="0"/>
      <dgm:spPr/>
    </dgm:pt>
    <dgm:pt modelId="{13D5554A-20D0-41CB-BA2D-916301E3DDEE}" type="pres">
      <dgm:prSet presAssocID="{2F53C920-2D34-4793-9CED-D80991C3ED74}" presName="dummy3b" presStyleCnt="0"/>
      <dgm:spPr/>
    </dgm:pt>
    <dgm:pt modelId="{55894697-4DE9-424A-857A-FA4AA8508C2A}" type="pres">
      <dgm:prSet presAssocID="{2F53C920-2D34-4793-9CED-D80991C3ED74}" presName="wedge3Tx" presStyleLbl="node1" presStyleIdx="2" presStyleCnt="5">
        <dgm:presLayoutVars>
          <dgm:chMax val="0"/>
          <dgm:chPref val="0"/>
          <dgm:bulletEnabled val="1"/>
        </dgm:presLayoutVars>
      </dgm:prSet>
      <dgm:spPr/>
    </dgm:pt>
    <dgm:pt modelId="{0F8BD066-7F96-40E3-A4A4-521FB01C6C9B}" type="pres">
      <dgm:prSet presAssocID="{2F53C920-2D34-4793-9CED-D80991C3ED74}" presName="wedge4" presStyleLbl="node1" presStyleIdx="3" presStyleCnt="5"/>
      <dgm:spPr/>
    </dgm:pt>
    <dgm:pt modelId="{F2ABA8FC-AE46-499B-9000-349D344C3E0F}" type="pres">
      <dgm:prSet presAssocID="{2F53C920-2D34-4793-9CED-D80991C3ED74}" presName="dummy4a" presStyleCnt="0"/>
      <dgm:spPr/>
    </dgm:pt>
    <dgm:pt modelId="{0D810E8C-B946-43D9-9A6F-0A01EE7C15CD}" type="pres">
      <dgm:prSet presAssocID="{2F53C920-2D34-4793-9CED-D80991C3ED74}" presName="dummy4b" presStyleCnt="0"/>
      <dgm:spPr/>
    </dgm:pt>
    <dgm:pt modelId="{74A861A4-1EFB-4145-A2D9-436ACB2F4C99}" type="pres">
      <dgm:prSet presAssocID="{2F53C920-2D34-4793-9CED-D80991C3ED74}" presName="wedge4Tx" presStyleLbl="node1" presStyleIdx="3" presStyleCnt="5">
        <dgm:presLayoutVars>
          <dgm:chMax val="0"/>
          <dgm:chPref val="0"/>
          <dgm:bulletEnabled val="1"/>
        </dgm:presLayoutVars>
      </dgm:prSet>
      <dgm:spPr/>
    </dgm:pt>
    <dgm:pt modelId="{4E59DA1A-7BC6-4AE7-A04A-9B090CF63562}" type="pres">
      <dgm:prSet presAssocID="{2F53C920-2D34-4793-9CED-D80991C3ED74}" presName="wedge5" presStyleLbl="node1" presStyleIdx="4" presStyleCnt="5"/>
      <dgm:spPr/>
    </dgm:pt>
    <dgm:pt modelId="{649E63E7-35A7-4D38-92B7-FAEC5AE8B06C}" type="pres">
      <dgm:prSet presAssocID="{2F53C920-2D34-4793-9CED-D80991C3ED74}" presName="dummy5a" presStyleCnt="0"/>
      <dgm:spPr/>
    </dgm:pt>
    <dgm:pt modelId="{0CF1B2A5-12E1-4EED-B8A3-6A2FD09566AE}" type="pres">
      <dgm:prSet presAssocID="{2F53C920-2D34-4793-9CED-D80991C3ED74}" presName="dummy5b" presStyleCnt="0"/>
      <dgm:spPr/>
    </dgm:pt>
    <dgm:pt modelId="{B463D5B1-8320-4EA7-812E-8DD4AB71864E}" type="pres">
      <dgm:prSet presAssocID="{2F53C920-2D34-4793-9CED-D80991C3ED74}" presName="wedge5Tx" presStyleLbl="node1" presStyleIdx="4" presStyleCnt="5">
        <dgm:presLayoutVars>
          <dgm:chMax val="0"/>
          <dgm:chPref val="0"/>
          <dgm:bulletEnabled val="1"/>
        </dgm:presLayoutVars>
      </dgm:prSet>
      <dgm:spPr/>
    </dgm:pt>
    <dgm:pt modelId="{DA86901D-CCF6-418A-9D6D-8AF400537DD4}" type="pres">
      <dgm:prSet presAssocID="{B0497783-2781-475E-A039-4AF868803DA0}" presName="arrowWedge1" presStyleLbl="fgSibTrans2D1" presStyleIdx="0" presStyleCnt="5"/>
      <dgm:spPr>
        <a:solidFill>
          <a:srgbClr val="FF5050"/>
        </a:solidFill>
      </dgm:spPr>
    </dgm:pt>
    <dgm:pt modelId="{AC9FD64E-B4D8-4DE3-857C-3E3E349B0CA8}" type="pres">
      <dgm:prSet presAssocID="{C05D8458-AEEB-41B9-92E7-7303750330B4}" presName="arrowWedge2" presStyleLbl="fgSibTrans2D1" presStyleIdx="1" presStyleCnt="5"/>
      <dgm:spPr>
        <a:solidFill>
          <a:srgbClr val="FF6699"/>
        </a:solidFill>
      </dgm:spPr>
    </dgm:pt>
    <dgm:pt modelId="{A04DA87B-17CC-45C2-858E-FC54D0C15FAF}" type="pres">
      <dgm:prSet presAssocID="{5535A327-DC0E-4BA4-8CFF-8B3889071AC1}" presName="arrowWedge3" presStyleLbl="fgSibTrans2D1" presStyleIdx="2" presStyleCnt="5"/>
      <dgm:spPr>
        <a:solidFill>
          <a:srgbClr val="FF3399"/>
        </a:solidFill>
      </dgm:spPr>
    </dgm:pt>
    <dgm:pt modelId="{E736E01A-B75C-4938-BA32-3FD00A019164}" type="pres">
      <dgm:prSet presAssocID="{9D292AB0-D0AD-4D81-A85C-B94CEF4EADFF}" presName="arrowWedge4" presStyleLbl="fgSibTrans2D1" presStyleIdx="3" presStyleCnt="5"/>
      <dgm:spPr>
        <a:solidFill>
          <a:srgbClr val="FF0066"/>
        </a:solidFill>
      </dgm:spPr>
    </dgm:pt>
    <dgm:pt modelId="{AC73280A-748B-4E07-B4B2-73086EDAE6E1}" type="pres">
      <dgm:prSet presAssocID="{98DEC628-F764-41A1-B0C9-A3A24DD02F86}" presName="arrowWedge5" presStyleLbl="fgSibTrans2D1" presStyleIdx="4" presStyleCnt="5"/>
      <dgm:spPr>
        <a:solidFill>
          <a:srgbClr val="FF0000"/>
        </a:solidFill>
      </dgm:spPr>
    </dgm:pt>
  </dgm:ptLst>
  <dgm:cxnLst>
    <dgm:cxn modelId="{01C8FD0A-FA8E-494E-BDC0-09D54F1BD79E}" type="presOf" srcId="{16789C0B-7B18-4EC8-9CF2-192B34011A45}" destId="{74A861A4-1EFB-4145-A2D9-436ACB2F4C99}" srcOrd="1" destOrd="0" presId="urn:microsoft.com/office/officeart/2005/8/layout/cycle8"/>
    <dgm:cxn modelId="{BBA2AC34-2A26-44F5-8E26-044AD200DECE}" type="presOf" srcId="{16789C0B-7B18-4EC8-9CF2-192B34011A45}" destId="{0F8BD066-7F96-40E3-A4A4-521FB01C6C9B}" srcOrd="0" destOrd="0" presId="urn:microsoft.com/office/officeart/2005/8/layout/cycle8"/>
    <dgm:cxn modelId="{B4241B3C-9364-428B-982D-B7ED873D7FE0}" type="presOf" srcId="{BC8AC57A-2B0D-40F1-9408-7898FEDEDF4D}" destId="{410703E9-CCC2-4D78-B3C3-971EE06A6CE2}" srcOrd="1" destOrd="0" presId="urn:microsoft.com/office/officeart/2005/8/layout/cycle8"/>
    <dgm:cxn modelId="{48F2F43F-DE6D-490A-91D2-61EF11D55CF6}" srcId="{2F53C920-2D34-4793-9CED-D80991C3ED74}" destId="{D9176F17-6058-403B-AC04-9D2D8CEDABE0}" srcOrd="2" destOrd="0" parTransId="{D6FD8F48-04C5-4564-A2B9-D5912E04F987}" sibTransId="{5535A327-DC0E-4BA4-8CFF-8B3889071AC1}"/>
    <dgm:cxn modelId="{24770176-D047-4808-9883-7CC626F1D495}" type="presOf" srcId="{C99AA854-70E6-487C-9EA7-A34340BA879C}" destId="{250B47AB-50B6-4A6A-8A6F-422255BDAF54}" srcOrd="0" destOrd="0" presId="urn:microsoft.com/office/officeart/2005/8/layout/cycle8"/>
    <dgm:cxn modelId="{D864B579-EE99-44CF-B250-573AD2A35E3F}" type="presOf" srcId="{BC8AC57A-2B0D-40F1-9408-7898FEDEDF4D}" destId="{84F3FD1B-4FBD-45D4-8994-BFDE1742901C}" srcOrd="0" destOrd="0" presId="urn:microsoft.com/office/officeart/2005/8/layout/cycle8"/>
    <dgm:cxn modelId="{DDF4C682-600E-43ED-A72D-7FAA5AF16796}" srcId="{2F53C920-2D34-4793-9CED-D80991C3ED74}" destId="{BC8AC57A-2B0D-40F1-9408-7898FEDEDF4D}" srcOrd="1" destOrd="0" parTransId="{EF3A510B-D862-4502-A831-F8304FBEE6AB}" sibTransId="{C05D8458-AEEB-41B9-92E7-7303750330B4}"/>
    <dgm:cxn modelId="{7F0AF882-DB21-4DFE-9744-C2E550ED6F27}" type="presOf" srcId="{C99AA854-70E6-487C-9EA7-A34340BA879C}" destId="{15D29EA9-A90F-4216-95D0-59FF7061CD6F}" srcOrd="1" destOrd="0" presId="urn:microsoft.com/office/officeart/2005/8/layout/cycle8"/>
    <dgm:cxn modelId="{71B11B92-A48D-481E-9C9F-85C509BA8E30}" srcId="{2F53C920-2D34-4793-9CED-D80991C3ED74}" destId="{16789C0B-7B18-4EC8-9CF2-192B34011A45}" srcOrd="3" destOrd="0" parTransId="{DA402E39-D327-4252-8A13-6CBB71E0C65F}" sibTransId="{9D292AB0-D0AD-4D81-A85C-B94CEF4EADFF}"/>
    <dgm:cxn modelId="{1A926593-12FD-49B5-8622-D06AD3908CBA}" type="presOf" srcId="{0CB90FE8-3DEC-499E-8E04-45A3D5ED1CA9}" destId="{4E59DA1A-7BC6-4AE7-A04A-9B090CF63562}" srcOrd="0" destOrd="0" presId="urn:microsoft.com/office/officeart/2005/8/layout/cycle8"/>
    <dgm:cxn modelId="{5E46809E-7D41-49A4-A4E4-F000924FD96F}" type="presOf" srcId="{2F53C920-2D34-4793-9CED-D80991C3ED74}" destId="{EDB081A2-9AE2-47E4-8D6E-15F4AF1C116F}" srcOrd="0" destOrd="0" presId="urn:microsoft.com/office/officeart/2005/8/layout/cycle8"/>
    <dgm:cxn modelId="{B38BECA7-E3DF-4F98-8063-D8AD84DDCB32}" type="presOf" srcId="{D9176F17-6058-403B-AC04-9D2D8CEDABE0}" destId="{E48DFF84-9194-4E6E-AAEE-11D639967E5B}" srcOrd="0" destOrd="0" presId="urn:microsoft.com/office/officeart/2005/8/layout/cycle8"/>
    <dgm:cxn modelId="{166EE0B9-042E-40B8-92A1-132C837328DF}" type="presOf" srcId="{D9176F17-6058-403B-AC04-9D2D8CEDABE0}" destId="{55894697-4DE9-424A-857A-FA4AA8508C2A}" srcOrd="1" destOrd="0" presId="urn:microsoft.com/office/officeart/2005/8/layout/cycle8"/>
    <dgm:cxn modelId="{FBCDCBE2-7428-48B2-AAF3-0ACE15B7E10B}" type="presOf" srcId="{0CB90FE8-3DEC-499E-8E04-45A3D5ED1CA9}" destId="{B463D5B1-8320-4EA7-812E-8DD4AB71864E}" srcOrd="1" destOrd="0" presId="urn:microsoft.com/office/officeart/2005/8/layout/cycle8"/>
    <dgm:cxn modelId="{F21CAEE8-0ED4-423C-A66F-745EB89445A1}" srcId="{2F53C920-2D34-4793-9CED-D80991C3ED74}" destId="{C99AA854-70E6-487C-9EA7-A34340BA879C}" srcOrd="0" destOrd="0" parTransId="{CF964A82-4FDE-411E-A0AB-C6D300C30CE7}" sibTransId="{B0497783-2781-475E-A039-4AF868803DA0}"/>
    <dgm:cxn modelId="{F7DFF7EE-F266-4225-A5C3-59E655B89812}" srcId="{2F53C920-2D34-4793-9CED-D80991C3ED74}" destId="{0CB90FE8-3DEC-499E-8E04-45A3D5ED1CA9}" srcOrd="4" destOrd="0" parTransId="{7B2816F0-A23C-4CD4-8DDA-3337DD3E75BB}" sibTransId="{98DEC628-F764-41A1-B0C9-A3A24DD02F86}"/>
    <dgm:cxn modelId="{E99A1263-6868-4DE0-AADB-C417E954A49F}" type="presParOf" srcId="{EDB081A2-9AE2-47E4-8D6E-15F4AF1C116F}" destId="{250B47AB-50B6-4A6A-8A6F-422255BDAF54}" srcOrd="0" destOrd="0" presId="urn:microsoft.com/office/officeart/2005/8/layout/cycle8"/>
    <dgm:cxn modelId="{FAC5DD1A-4CBF-4864-8B7F-1574CA473EC4}" type="presParOf" srcId="{EDB081A2-9AE2-47E4-8D6E-15F4AF1C116F}" destId="{791401BC-6A81-4B67-8E60-AB43D2CAE647}" srcOrd="1" destOrd="0" presId="urn:microsoft.com/office/officeart/2005/8/layout/cycle8"/>
    <dgm:cxn modelId="{858996C1-4398-4858-95D6-976CE2193ED8}" type="presParOf" srcId="{EDB081A2-9AE2-47E4-8D6E-15F4AF1C116F}" destId="{39855205-EE5D-4911-8B78-F8C89EE759C9}" srcOrd="2" destOrd="0" presId="urn:microsoft.com/office/officeart/2005/8/layout/cycle8"/>
    <dgm:cxn modelId="{DA9EE1B9-C614-449C-A3B4-A9455750DECF}" type="presParOf" srcId="{EDB081A2-9AE2-47E4-8D6E-15F4AF1C116F}" destId="{15D29EA9-A90F-4216-95D0-59FF7061CD6F}" srcOrd="3" destOrd="0" presId="urn:microsoft.com/office/officeart/2005/8/layout/cycle8"/>
    <dgm:cxn modelId="{AC64F306-84A0-4290-9AB8-2698C53EE2B8}" type="presParOf" srcId="{EDB081A2-9AE2-47E4-8D6E-15F4AF1C116F}" destId="{84F3FD1B-4FBD-45D4-8994-BFDE1742901C}" srcOrd="4" destOrd="0" presId="urn:microsoft.com/office/officeart/2005/8/layout/cycle8"/>
    <dgm:cxn modelId="{8B0EF137-669F-4259-BF8C-034789CB655F}" type="presParOf" srcId="{EDB081A2-9AE2-47E4-8D6E-15F4AF1C116F}" destId="{FE2E64C0-454E-4F6B-8406-3A69D018E66E}" srcOrd="5" destOrd="0" presId="urn:microsoft.com/office/officeart/2005/8/layout/cycle8"/>
    <dgm:cxn modelId="{C0D76959-E58F-40D5-8DDB-B510E9BA8503}" type="presParOf" srcId="{EDB081A2-9AE2-47E4-8D6E-15F4AF1C116F}" destId="{7FC1F242-1FF2-4B34-9A4D-36F0A5B6AE30}" srcOrd="6" destOrd="0" presId="urn:microsoft.com/office/officeart/2005/8/layout/cycle8"/>
    <dgm:cxn modelId="{1451BF44-8799-4FFA-8344-815D0B23AA6B}" type="presParOf" srcId="{EDB081A2-9AE2-47E4-8D6E-15F4AF1C116F}" destId="{410703E9-CCC2-4D78-B3C3-971EE06A6CE2}" srcOrd="7" destOrd="0" presId="urn:microsoft.com/office/officeart/2005/8/layout/cycle8"/>
    <dgm:cxn modelId="{EA0980E8-DBCD-40A1-A52B-47F52EFD0DD6}" type="presParOf" srcId="{EDB081A2-9AE2-47E4-8D6E-15F4AF1C116F}" destId="{E48DFF84-9194-4E6E-AAEE-11D639967E5B}" srcOrd="8" destOrd="0" presId="urn:microsoft.com/office/officeart/2005/8/layout/cycle8"/>
    <dgm:cxn modelId="{E47E8328-AA1E-4E56-B45E-F69F9641803C}" type="presParOf" srcId="{EDB081A2-9AE2-47E4-8D6E-15F4AF1C116F}" destId="{55A39B73-F7C7-45D8-BBB8-032EF11EED18}" srcOrd="9" destOrd="0" presId="urn:microsoft.com/office/officeart/2005/8/layout/cycle8"/>
    <dgm:cxn modelId="{70FDC03A-D944-405B-8E46-1C2A00AA90CC}" type="presParOf" srcId="{EDB081A2-9AE2-47E4-8D6E-15F4AF1C116F}" destId="{13D5554A-20D0-41CB-BA2D-916301E3DDEE}" srcOrd="10" destOrd="0" presId="urn:microsoft.com/office/officeart/2005/8/layout/cycle8"/>
    <dgm:cxn modelId="{C93E626E-707D-48E6-A30C-790CFA08BC12}" type="presParOf" srcId="{EDB081A2-9AE2-47E4-8D6E-15F4AF1C116F}" destId="{55894697-4DE9-424A-857A-FA4AA8508C2A}" srcOrd="11" destOrd="0" presId="urn:microsoft.com/office/officeart/2005/8/layout/cycle8"/>
    <dgm:cxn modelId="{764A91B8-212A-40D1-B8F6-8BD35A8928B9}" type="presParOf" srcId="{EDB081A2-9AE2-47E4-8D6E-15F4AF1C116F}" destId="{0F8BD066-7F96-40E3-A4A4-521FB01C6C9B}" srcOrd="12" destOrd="0" presId="urn:microsoft.com/office/officeart/2005/8/layout/cycle8"/>
    <dgm:cxn modelId="{7750C55F-EE62-4696-B4DA-FDA412705B23}" type="presParOf" srcId="{EDB081A2-9AE2-47E4-8D6E-15F4AF1C116F}" destId="{F2ABA8FC-AE46-499B-9000-349D344C3E0F}" srcOrd="13" destOrd="0" presId="urn:microsoft.com/office/officeart/2005/8/layout/cycle8"/>
    <dgm:cxn modelId="{AE8EB750-5E63-48F0-A92D-786B4E9DE14C}" type="presParOf" srcId="{EDB081A2-9AE2-47E4-8D6E-15F4AF1C116F}" destId="{0D810E8C-B946-43D9-9A6F-0A01EE7C15CD}" srcOrd="14" destOrd="0" presId="urn:microsoft.com/office/officeart/2005/8/layout/cycle8"/>
    <dgm:cxn modelId="{E9280E67-F8BE-4A63-9AAE-F1B6B44596E4}" type="presParOf" srcId="{EDB081A2-9AE2-47E4-8D6E-15F4AF1C116F}" destId="{74A861A4-1EFB-4145-A2D9-436ACB2F4C99}" srcOrd="15" destOrd="0" presId="urn:microsoft.com/office/officeart/2005/8/layout/cycle8"/>
    <dgm:cxn modelId="{60C69BD1-5166-427C-8F8C-A7BBBCD0D1B0}" type="presParOf" srcId="{EDB081A2-9AE2-47E4-8D6E-15F4AF1C116F}" destId="{4E59DA1A-7BC6-4AE7-A04A-9B090CF63562}" srcOrd="16" destOrd="0" presId="urn:microsoft.com/office/officeart/2005/8/layout/cycle8"/>
    <dgm:cxn modelId="{1ED4F00F-B153-4B67-99C2-DAC69F3CD6A9}" type="presParOf" srcId="{EDB081A2-9AE2-47E4-8D6E-15F4AF1C116F}" destId="{649E63E7-35A7-4D38-92B7-FAEC5AE8B06C}" srcOrd="17" destOrd="0" presId="urn:microsoft.com/office/officeart/2005/8/layout/cycle8"/>
    <dgm:cxn modelId="{8B7048BD-EFC2-4134-9B9F-CB0AE71E8AB1}" type="presParOf" srcId="{EDB081A2-9AE2-47E4-8D6E-15F4AF1C116F}" destId="{0CF1B2A5-12E1-4EED-B8A3-6A2FD09566AE}" srcOrd="18" destOrd="0" presId="urn:microsoft.com/office/officeart/2005/8/layout/cycle8"/>
    <dgm:cxn modelId="{2D8EF610-8B1A-49EF-A804-F36745F241FB}" type="presParOf" srcId="{EDB081A2-9AE2-47E4-8D6E-15F4AF1C116F}" destId="{B463D5B1-8320-4EA7-812E-8DD4AB71864E}" srcOrd="19" destOrd="0" presId="urn:microsoft.com/office/officeart/2005/8/layout/cycle8"/>
    <dgm:cxn modelId="{32D8F1C1-D126-4C59-A9A5-E4DEBD42AEDA}" type="presParOf" srcId="{EDB081A2-9AE2-47E4-8D6E-15F4AF1C116F}" destId="{DA86901D-CCF6-418A-9D6D-8AF400537DD4}" srcOrd="20" destOrd="0" presId="urn:microsoft.com/office/officeart/2005/8/layout/cycle8"/>
    <dgm:cxn modelId="{AECF3908-4F4F-4BA8-9350-4B84C4CB6880}" type="presParOf" srcId="{EDB081A2-9AE2-47E4-8D6E-15F4AF1C116F}" destId="{AC9FD64E-B4D8-4DE3-857C-3E3E349B0CA8}" srcOrd="21" destOrd="0" presId="urn:microsoft.com/office/officeart/2005/8/layout/cycle8"/>
    <dgm:cxn modelId="{0E3268D4-20D6-4C14-A5B3-718402992F60}" type="presParOf" srcId="{EDB081A2-9AE2-47E4-8D6E-15F4AF1C116F}" destId="{A04DA87B-17CC-45C2-858E-FC54D0C15FAF}" srcOrd="22" destOrd="0" presId="urn:microsoft.com/office/officeart/2005/8/layout/cycle8"/>
    <dgm:cxn modelId="{A51FD45D-F6F4-4C75-A6F2-B69B48B63ECB}" type="presParOf" srcId="{EDB081A2-9AE2-47E4-8D6E-15F4AF1C116F}" destId="{E736E01A-B75C-4938-BA32-3FD00A019164}" srcOrd="23" destOrd="0" presId="urn:microsoft.com/office/officeart/2005/8/layout/cycle8"/>
    <dgm:cxn modelId="{8035E717-94DF-4676-A16A-C8604B76BCBE}" type="presParOf" srcId="{EDB081A2-9AE2-47E4-8D6E-15F4AF1C116F}" destId="{AC73280A-748B-4E07-B4B2-73086EDAE6E1}" srcOrd="24" destOrd="0" presId="urn:microsoft.com/office/officeart/2005/8/layout/cycle8"/>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0B47AB-50B6-4A6A-8A6F-422255BDAF54}">
      <dsp:nvSpPr>
        <dsp:cNvPr id="0" name=""/>
        <dsp:cNvSpPr/>
      </dsp:nvSpPr>
      <dsp:spPr>
        <a:xfrm>
          <a:off x="2136419" y="347668"/>
          <a:ext cx="4717963" cy="4717963"/>
        </a:xfrm>
        <a:prstGeom prst="pie">
          <a:avLst>
            <a:gd name="adj1" fmla="val 16200000"/>
            <a:gd name="adj2" fmla="val 20520000"/>
          </a:avLst>
        </a:prstGeom>
        <a:solidFill>
          <a:srgbClr val="0000FF"/>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kumimoji="1" lang="ja-JP" altLang="en-US" sz="2300" kern="1200" dirty="0"/>
            <a:t>問題意識</a:t>
          </a:r>
        </a:p>
      </dsp:txBody>
      <dsp:txXfrm>
        <a:off x="4597623" y="1140736"/>
        <a:ext cx="1516488" cy="1010992"/>
      </dsp:txXfrm>
    </dsp:sp>
    <dsp:sp modelId="{84F3FD1B-4FBD-45D4-8994-BFDE1742901C}">
      <dsp:nvSpPr>
        <dsp:cNvPr id="0" name=""/>
        <dsp:cNvSpPr/>
      </dsp:nvSpPr>
      <dsp:spPr>
        <a:xfrm>
          <a:off x="2176859" y="473481"/>
          <a:ext cx="4717963" cy="4717963"/>
        </a:xfrm>
        <a:prstGeom prst="pie">
          <a:avLst>
            <a:gd name="adj1" fmla="val 20520000"/>
            <a:gd name="adj2" fmla="val 3240000"/>
          </a:avLst>
        </a:prstGeom>
        <a:gradFill flip="none" rotWithShape="0">
          <a:gsLst>
            <a:gs pos="0">
              <a:srgbClr val="0000FF">
                <a:shade val="30000"/>
                <a:satMod val="115000"/>
              </a:srgbClr>
            </a:gs>
            <a:gs pos="50000">
              <a:srgbClr val="0000FF">
                <a:shade val="67500"/>
                <a:satMod val="115000"/>
              </a:srgbClr>
            </a:gs>
            <a:gs pos="100000">
              <a:srgbClr val="0000FF">
                <a:shade val="100000"/>
                <a:satMod val="115000"/>
              </a:srgbClr>
            </a:gs>
          </a:gsLst>
          <a:path path="circle">
            <a:fillToRect l="100000" t="100000"/>
          </a:path>
          <a:tileRect r="-100000" b="-10000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kumimoji="1" lang="ja-JP" altLang="en-US" sz="2300" kern="1200" dirty="0"/>
            <a:t>現状把握本質の理解</a:t>
          </a:r>
        </a:p>
      </dsp:txBody>
      <dsp:txXfrm>
        <a:off x="5215452" y="2629141"/>
        <a:ext cx="1404155" cy="1123324"/>
      </dsp:txXfrm>
    </dsp:sp>
    <dsp:sp modelId="{E48DFF84-9194-4E6E-AAEE-11D639967E5B}">
      <dsp:nvSpPr>
        <dsp:cNvPr id="0" name=""/>
        <dsp:cNvSpPr/>
      </dsp:nvSpPr>
      <dsp:spPr>
        <a:xfrm>
          <a:off x="2070143" y="550990"/>
          <a:ext cx="4717963" cy="4717963"/>
        </a:xfrm>
        <a:prstGeom prst="pie">
          <a:avLst>
            <a:gd name="adj1" fmla="val 3240000"/>
            <a:gd name="adj2" fmla="val 7560000"/>
          </a:avLst>
        </a:prstGeom>
        <a:solidFill>
          <a:srgbClr val="0000FF"/>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kumimoji="1" lang="ja-JP" altLang="en-US" sz="2300" kern="1200" dirty="0"/>
            <a:t>計画立案</a:t>
          </a:r>
        </a:p>
      </dsp:txBody>
      <dsp:txXfrm>
        <a:off x="3755130" y="3864798"/>
        <a:ext cx="1347989" cy="1235657"/>
      </dsp:txXfrm>
    </dsp:sp>
    <dsp:sp modelId="{0F8BD066-7F96-40E3-A4A4-521FB01C6C9B}">
      <dsp:nvSpPr>
        <dsp:cNvPr id="0" name=""/>
        <dsp:cNvSpPr/>
      </dsp:nvSpPr>
      <dsp:spPr>
        <a:xfrm>
          <a:off x="1963427" y="473481"/>
          <a:ext cx="4717963" cy="4717963"/>
        </a:xfrm>
        <a:prstGeom prst="pie">
          <a:avLst>
            <a:gd name="adj1" fmla="val 7560000"/>
            <a:gd name="adj2" fmla="val 11880000"/>
          </a:avLst>
        </a:prstGeom>
        <a:solidFill>
          <a:srgbClr val="0000FF"/>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kumimoji="1" lang="ja-JP" altLang="en-US" sz="2300" kern="1200" dirty="0"/>
            <a:t>実行力・行動力</a:t>
          </a:r>
        </a:p>
      </dsp:txBody>
      <dsp:txXfrm>
        <a:off x="2238642" y="2629141"/>
        <a:ext cx="1404155" cy="1123324"/>
      </dsp:txXfrm>
    </dsp:sp>
    <dsp:sp modelId="{4E59DA1A-7BC6-4AE7-A04A-9B090CF63562}">
      <dsp:nvSpPr>
        <dsp:cNvPr id="0" name=""/>
        <dsp:cNvSpPr/>
      </dsp:nvSpPr>
      <dsp:spPr>
        <a:xfrm>
          <a:off x="2003867" y="347668"/>
          <a:ext cx="4717963" cy="4717963"/>
        </a:xfrm>
        <a:prstGeom prst="pie">
          <a:avLst>
            <a:gd name="adj1" fmla="val 11880000"/>
            <a:gd name="adj2" fmla="val 16200000"/>
          </a:avLst>
        </a:prstGeom>
        <a:solidFill>
          <a:srgbClr val="0000FF"/>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kumimoji="1" lang="ja-JP" altLang="en-US" sz="2300" kern="1200" dirty="0"/>
            <a:t>分析・判断</a:t>
          </a:r>
        </a:p>
      </dsp:txBody>
      <dsp:txXfrm>
        <a:off x="2744138" y="1140736"/>
        <a:ext cx="1516488" cy="1010992"/>
      </dsp:txXfrm>
    </dsp:sp>
    <dsp:sp modelId="{DA86901D-CCF6-418A-9D6D-8AF400537DD4}">
      <dsp:nvSpPr>
        <dsp:cNvPr id="0" name=""/>
        <dsp:cNvSpPr/>
      </dsp:nvSpPr>
      <dsp:spPr>
        <a:xfrm>
          <a:off x="1844132" y="55604"/>
          <a:ext cx="5302092" cy="5302092"/>
        </a:xfrm>
        <a:prstGeom prst="circularArrow">
          <a:avLst>
            <a:gd name="adj1" fmla="val 5085"/>
            <a:gd name="adj2" fmla="val 327528"/>
            <a:gd name="adj3" fmla="val 20192361"/>
            <a:gd name="adj4" fmla="val 16200324"/>
            <a:gd name="adj5" fmla="val 5932"/>
          </a:avLst>
        </a:prstGeom>
        <a:solidFill>
          <a:srgbClr val="FF505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AC9FD64E-B4D8-4DE3-857C-3E3E349B0CA8}">
      <dsp:nvSpPr>
        <dsp:cNvPr id="0" name=""/>
        <dsp:cNvSpPr/>
      </dsp:nvSpPr>
      <dsp:spPr>
        <a:xfrm>
          <a:off x="1885120" y="181375"/>
          <a:ext cx="5302092" cy="5302092"/>
        </a:xfrm>
        <a:prstGeom prst="circularArrow">
          <a:avLst>
            <a:gd name="adj1" fmla="val 5085"/>
            <a:gd name="adj2" fmla="val 327528"/>
            <a:gd name="adj3" fmla="val 2912753"/>
            <a:gd name="adj4" fmla="val 20519953"/>
            <a:gd name="adj5" fmla="val 5932"/>
          </a:avLst>
        </a:prstGeom>
        <a:solidFill>
          <a:srgbClr val="FF6699"/>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A04DA87B-17CC-45C2-858E-FC54D0C15FAF}">
      <dsp:nvSpPr>
        <dsp:cNvPr id="0" name=""/>
        <dsp:cNvSpPr/>
      </dsp:nvSpPr>
      <dsp:spPr>
        <a:xfrm>
          <a:off x="1778078" y="259121"/>
          <a:ext cx="5302092" cy="5302092"/>
        </a:xfrm>
        <a:prstGeom prst="circularArrow">
          <a:avLst>
            <a:gd name="adj1" fmla="val 5085"/>
            <a:gd name="adj2" fmla="val 327528"/>
            <a:gd name="adj3" fmla="val 7232777"/>
            <a:gd name="adj4" fmla="val 3239695"/>
            <a:gd name="adj5" fmla="val 5932"/>
          </a:avLst>
        </a:prstGeom>
        <a:solidFill>
          <a:srgbClr val="FF3399"/>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E736E01A-B75C-4938-BA32-3FD00A019164}">
      <dsp:nvSpPr>
        <dsp:cNvPr id="0" name=""/>
        <dsp:cNvSpPr/>
      </dsp:nvSpPr>
      <dsp:spPr>
        <a:xfrm>
          <a:off x="1671037" y="181375"/>
          <a:ext cx="5302092" cy="5302092"/>
        </a:xfrm>
        <a:prstGeom prst="circularArrow">
          <a:avLst>
            <a:gd name="adj1" fmla="val 5085"/>
            <a:gd name="adj2" fmla="val 327528"/>
            <a:gd name="adj3" fmla="val 11552519"/>
            <a:gd name="adj4" fmla="val 7559718"/>
            <a:gd name="adj5" fmla="val 5932"/>
          </a:avLst>
        </a:prstGeom>
        <a:solidFill>
          <a:srgbClr val="FF0066"/>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AC73280A-748B-4E07-B4B2-73086EDAE6E1}">
      <dsp:nvSpPr>
        <dsp:cNvPr id="0" name=""/>
        <dsp:cNvSpPr/>
      </dsp:nvSpPr>
      <dsp:spPr>
        <a:xfrm>
          <a:off x="1712024" y="55604"/>
          <a:ext cx="5302092" cy="5302092"/>
        </a:xfrm>
        <a:prstGeom prst="circularArrow">
          <a:avLst>
            <a:gd name="adj1" fmla="val 5085"/>
            <a:gd name="adj2" fmla="val 327528"/>
            <a:gd name="adj3" fmla="val 15872148"/>
            <a:gd name="adj4" fmla="val 11880111"/>
            <a:gd name="adj5" fmla="val 5932"/>
          </a:avLst>
        </a:prstGeom>
        <a:solidFill>
          <a:srgbClr val="FF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0.94631</cdr:x>
      <cdr:y>0.05621</cdr:y>
    </cdr:from>
    <cdr:to>
      <cdr:x>1</cdr:x>
      <cdr:y>0.12157</cdr:y>
    </cdr:to>
    <cdr:sp macro="" textlink="">
      <cdr:nvSpPr>
        <cdr:cNvPr id="2" name="正方形/長方形 1"/>
        <cdr:cNvSpPr/>
      </cdr:nvSpPr>
      <cdr:spPr>
        <a:xfrm xmlns:a="http://schemas.openxmlformats.org/drawingml/2006/main">
          <a:off x="6715123" y="204254"/>
          <a:ext cx="381002" cy="237502"/>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lIns="0" rIns="0"/>
        <a:lstStyle xmlns:a="http://schemas.openxmlformats.org/drawingml/2006/main"/>
        <a:p xmlns:a="http://schemas.openxmlformats.org/drawingml/2006/main">
          <a:r>
            <a:rPr lang="ja-JP" altLang="en-US" sz="1000">
              <a:solidFill>
                <a:schemeClr val="tx1"/>
              </a:solidFill>
              <a:latin typeface="ＭＳ Ｐゴシック" panose="020B0600070205080204" pitchFamily="50" charset="-128"/>
              <a:ea typeface="ＭＳ Ｐゴシック" panose="020B0600070205080204" pitchFamily="50" charset="-128"/>
            </a:rPr>
            <a:t>（倍）</a:t>
          </a:r>
          <a:endParaRPr lang="ja-JP" sz="1400">
            <a:solidFill>
              <a:schemeClr val="tx1"/>
            </a:solidFill>
            <a:latin typeface="ＭＳ Ｐゴシック" panose="020B0600070205080204" pitchFamily="50" charset="-128"/>
            <a:ea typeface="ＭＳ Ｐゴシック" panose="020B0600070205080204" pitchFamily="50" charset="-128"/>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6"/>
            <a:ext cx="2918830" cy="495029"/>
          </a:xfrm>
          <a:prstGeom prst="rect">
            <a:avLst/>
          </a:prstGeom>
        </p:spPr>
        <p:txBody>
          <a:bodyPr vert="horz" lIns="91412" tIns="45705" rIns="91412" bIns="45705"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15374" y="6"/>
            <a:ext cx="2918830" cy="495029"/>
          </a:xfrm>
          <a:prstGeom prst="rect">
            <a:avLst/>
          </a:prstGeom>
        </p:spPr>
        <p:txBody>
          <a:bodyPr vert="horz" lIns="91412" tIns="45705" rIns="91412" bIns="45705" rtlCol="0"/>
          <a:lstStyle>
            <a:lvl1pPr algn="r">
              <a:defRPr sz="1200"/>
            </a:lvl1pPr>
          </a:lstStyle>
          <a:p>
            <a:endParaRPr kumimoji="1" lang="ja-JP" altLang="en-US"/>
          </a:p>
        </p:txBody>
      </p:sp>
      <p:sp>
        <p:nvSpPr>
          <p:cNvPr id="4" name="フッター プレースホルダー 3"/>
          <p:cNvSpPr>
            <a:spLocks noGrp="1"/>
          </p:cNvSpPr>
          <p:nvPr>
            <p:ph type="ftr" sz="quarter" idx="2"/>
          </p:nvPr>
        </p:nvSpPr>
        <p:spPr>
          <a:xfrm>
            <a:off x="0" y="9371292"/>
            <a:ext cx="2918830" cy="495028"/>
          </a:xfrm>
          <a:prstGeom prst="rect">
            <a:avLst/>
          </a:prstGeom>
        </p:spPr>
        <p:txBody>
          <a:bodyPr vert="horz" lIns="91412" tIns="45705" rIns="91412" bIns="45705"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15374" y="9371292"/>
            <a:ext cx="2918830" cy="495028"/>
          </a:xfrm>
          <a:prstGeom prst="rect">
            <a:avLst/>
          </a:prstGeom>
        </p:spPr>
        <p:txBody>
          <a:bodyPr vert="horz" lIns="91412" tIns="45705" rIns="91412" bIns="45705" rtlCol="0" anchor="b"/>
          <a:lstStyle>
            <a:lvl1pPr algn="r">
              <a:defRPr sz="1200"/>
            </a:lvl1pPr>
          </a:lstStyle>
          <a:p>
            <a:fld id="{0FC5C043-7110-4579-82CA-DF26460973AC}" type="slidenum">
              <a:rPr kumimoji="1" lang="ja-JP" altLang="en-US" smtClean="0"/>
              <a:t>‹#›</a:t>
            </a:fld>
            <a:endParaRPr kumimoji="1" lang="ja-JP" altLang="en-US"/>
          </a:p>
        </p:txBody>
      </p:sp>
    </p:spTree>
    <p:extLst>
      <p:ext uri="{BB962C8B-B14F-4D97-AF65-F5344CB8AC3E}">
        <p14:creationId xmlns:p14="http://schemas.microsoft.com/office/powerpoint/2010/main" val="409530314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6"/>
            <a:ext cx="2918830" cy="495029"/>
          </a:xfrm>
          <a:prstGeom prst="rect">
            <a:avLst/>
          </a:prstGeom>
        </p:spPr>
        <p:txBody>
          <a:bodyPr vert="horz" lIns="91412" tIns="45705" rIns="91412" bIns="45705"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74" y="6"/>
            <a:ext cx="2918830" cy="495029"/>
          </a:xfrm>
          <a:prstGeom prst="rect">
            <a:avLst/>
          </a:prstGeom>
        </p:spPr>
        <p:txBody>
          <a:bodyPr vert="horz" lIns="91412" tIns="45705" rIns="91412" bIns="45705" rtlCol="0"/>
          <a:lstStyle>
            <a:lvl1pPr algn="r">
              <a:defRPr sz="1200"/>
            </a:lvl1pPr>
          </a:lstStyle>
          <a:p>
            <a:endParaRPr kumimoji="1" lang="ja-JP" altLang="en-US"/>
          </a:p>
        </p:txBody>
      </p:sp>
      <p:sp>
        <p:nvSpPr>
          <p:cNvPr id="4" name="スライド イメージ プレースホルダー 3"/>
          <p:cNvSpPr>
            <a:spLocks noGrp="1" noRot="1" noChangeAspect="1"/>
          </p:cNvSpPr>
          <p:nvPr>
            <p:ph type="sldImg" idx="2"/>
          </p:nvPr>
        </p:nvSpPr>
        <p:spPr>
          <a:xfrm>
            <a:off x="1147763" y="1231900"/>
            <a:ext cx="4440237" cy="3330575"/>
          </a:xfrm>
          <a:prstGeom prst="rect">
            <a:avLst/>
          </a:prstGeom>
          <a:noFill/>
          <a:ln w="12700">
            <a:solidFill>
              <a:prstClr val="black"/>
            </a:solidFill>
          </a:ln>
        </p:spPr>
        <p:txBody>
          <a:bodyPr vert="horz" lIns="91412" tIns="45705" rIns="91412" bIns="45705" rtlCol="0" anchor="ctr"/>
          <a:lstStyle/>
          <a:p>
            <a:endParaRPr lang="ja-JP" altLang="en-US"/>
          </a:p>
        </p:txBody>
      </p:sp>
      <p:sp>
        <p:nvSpPr>
          <p:cNvPr id="5" name="ノート プレースホルダー 4"/>
          <p:cNvSpPr>
            <a:spLocks noGrp="1"/>
          </p:cNvSpPr>
          <p:nvPr>
            <p:ph type="body" sz="quarter" idx="3"/>
          </p:nvPr>
        </p:nvSpPr>
        <p:spPr>
          <a:xfrm>
            <a:off x="673578" y="4748164"/>
            <a:ext cx="5388610" cy="3884861"/>
          </a:xfrm>
          <a:prstGeom prst="rect">
            <a:avLst/>
          </a:prstGeom>
        </p:spPr>
        <p:txBody>
          <a:bodyPr vert="horz" lIns="91412" tIns="45705" rIns="91412" bIns="45705"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371293"/>
            <a:ext cx="2918830" cy="495028"/>
          </a:xfrm>
          <a:prstGeom prst="rect">
            <a:avLst/>
          </a:prstGeom>
        </p:spPr>
        <p:txBody>
          <a:bodyPr vert="horz" lIns="91412" tIns="45705" rIns="91412" bIns="45705"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4" y="9371293"/>
            <a:ext cx="2918830" cy="495028"/>
          </a:xfrm>
          <a:prstGeom prst="rect">
            <a:avLst/>
          </a:prstGeom>
        </p:spPr>
        <p:txBody>
          <a:bodyPr vert="horz" lIns="91412" tIns="45705" rIns="91412" bIns="45705" rtlCol="0" anchor="b"/>
          <a:lstStyle>
            <a:lvl1pPr algn="r">
              <a:defRPr sz="1200"/>
            </a:lvl1pPr>
          </a:lstStyle>
          <a:p>
            <a:fld id="{E0F3A0E5-6EC1-45BF-ADFF-5D35AB271C18}" type="slidenum">
              <a:rPr kumimoji="1" lang="ja-JP" altLang="en-US" smtClean="0"/>
              <a:t>‹#›</a:t>
            </a:fld>
            <a:endParaRPr kumimoji="1" lang="ja-JP" altLang="en-US"/>
          </a:p>
        </p:txBody>
      </p:sp>
    </p:spTree>
    <p:extLst>
      <p:ext uri="{BB962C8B-B14F-4D97-AF65-F5344CB8AC3E}">
        <p14:creationId xmlns:p14="http://schemas.microsoft.com/office/powerpoint/2010/main" val="39979499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a:t>キャリアサポート課です。</a:t>
            </a:r>
            <a:endParaRPr kumimoji="1" lang="en-US" altLang="ja-JP" dirty="0"/>
          </a:p>
          <a:p>
            <a:r>
              <a:rPr kumimoji="1" lang="ja-JP" altLang="en-US" dirty="0"/>
              <a:t>本動画は民間企業への就職を目指す</a:t>
            </a:r>
            <a:r>
              <a:rPr kumimoji="1" lang="en-US" altLang="ja-JP" dirty="0"/>
              <a:t>1</a:t>
            </a:r>
            <a:r>
              <a:rPr kumimoji="1" lang="ja-JP" altLang="en-US" dirty="0"/>
              <a:t>～</a:t>
            </a:r>
            <a:r>
              <a:rPr kumimoji="1" lang="en-US" altLang="ja-JP" dirty="0"/>
              <a:t>3</a:t>
            </a:r>
            <a:r>
              <a:rPr kumimoji="1" lang="ja-JP" altLang="en-US" dirty="0"/>
              <a:t>年生向けの内容となっております。</a:t>
            </a:r>
            <a:endParaRPr kumimoji="1" lang="en-US" altLang="ja-JP" dirty="0"/>
          </a:p>
          <a:p>
            <a:endParaRPr kumimoji="1" lang="ja-JP" altLang="en-US" dirty="0"/>
          </a:p>
        </p:txBody>
      </p:sp>
      <p:sp>
        <p:nvSpPr>
          <p:cNvPr id="4" name="スライド番号プレースホルダ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A1BD661-6940-416A-AC3A-65F0A334F3F1}" type="slidenum">
              <a:rPr kumimoji="1" lang="en-US" altLang="ja-JP" sz="1200" b="0" i="0" u="none" strike="noStrike" kern="1200" cap="none" spc="0" normalizeH="0" baseline="0" noProof="0" smtClean="0">
                <a:ln>
                  <a:noFill/>
                </a:ln>
                <a:solidFill>
                  <a:prstClr val="black"/>
                </a:solidFill>
                <a:effectLst/>
                <a:uLnTx/>
                <a:uFillTx/>
                <a:latin typeface="Calibri" panose="020F0502020204030204"/>
                <a:ea typeface="ＭＳ Ｐゴシック" panose="020B060007020508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1" lang="en-US" altLang="ja-JP" sz="12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25602286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スライド イメージ プレースホルダー 1"/>
          <p:cNvSpPr>
            <a:spLocks noGrp="1" noRot="1" noChangeAspect="1" noTextEdit="1"/>
          </p:cNvSpPr>
          <p:nvPr>
            <p:ph type="sldImg"/>
          </p:nvPr>
        </p:nvSpPr>
        <p:spPr>
          <a:ln/>
        </p:spPr>
      </p:sp>
      <p:sp>
        <p:nvSpPr>
          <p:cNvPr id="28675" name="ノート プレースホルダー 2"/>
          <p:cNvSpPr>
            <a:spLocks noGrp="1"/>
          </p:cNvSpPr>
          <p:nvPr>
            <p:ph type="body" idx="1"/>
          </p:nvPr>
        </p:nvSpPr>
        <p:spPr>
          <a:noFill/>
        </p:spPr>
        <p:txBody>
          <a:bodyPr/>
          <a:lstStyle/>
          <a:p>
            <a:endParaRPr lang="ja-JP" altLang="en-US" dirty="0">
              <a:latin typeface="Arial" panose="020B0604020202020204" pitchFamily="34" charset="0"/>
            </a:endParaRPr>
          </a:p>
        </p:txBody>
      </p:sp>
      <p:sp>
        <p:nvSpPr>
          <p:cNvPr id="28676" name="スライド番号プレースホルダー 3"/>
          <p:cNvSpPr>
            <a:spLocks noGrp="1"/>
          </p:cNvSpPr>
          <p:nvPr>
            <p:ph type="sldNum" sz="quarter" idx="5"/>
          </p:nvPr>
        </p:nvSpPr>
        <p:spPr>
          <a:noFill/>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895" indent="-285728">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2916" indent="-228583">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082" indent="-228583">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248" indent="-228583">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414" indent="-228583"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580" indent="-228583"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8746" indent="-228583"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5912" indent="-228583"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0FCC7754-0B7B-498B-B264-20119E24672F}" type="slidenum">
              <a:rPr lang="en-US" altLang="ja-JP" smtClean="0">
                <a:solidFill>
                  <a:srgbClr val="000000"/>
                </a:solidFill>
                <a:ea typeface="ＭＳ Ｐゴシック" panose="020B0600070205080204" pitchFamily="50" charset="-128"/>
              </a:rPr>
              <a:pPr>
                <a:spcBef>
                  <a:spcPct val="0"/>
                </a:spcBef>
              </a:pPr>
              <a:t>26</a:t>
            </a:fld>
            <a:endParaRPr lang="en-US" altLang="ja-JP">
              <a:solidFill>
                <a:srgbClr val="000000"/>
              </a:solidFill>
              <a:ea typeface="ＭＳ Ｐゴシック" panose="020B0600070205080204" pitchFamily="50" charset="-128"/>
            </a:endParaRPr>
          </a:p>
        </p:txBody>
      </p:sp>
    </p:spTree>
    <p:extLst>
      <p:ext uri="{BB962C8B-B14F-4D97-AF65-F5344CB8AC3E}">
        <p14:creationId xmlns:p14="http://schemas.microsoft.com/office/powerpoint/2010/main" val="20210883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スライド イメージ プレースホルダー 1"/>
          <p:cNvSpPr>
            <a:spLocks noGrp="1" noRot="1" noChangeAspect="1" noTextEdit="1"/>
          </p:cNvSpPr>
          <p:nvPr>
            <p:ph type="sldImg"/>
          </p:nvPr>
        </p:nvSpPr>
        <p:spPr>
          <a:ln/>
        </p:spPr>
      </p:sp>
      <p:sp>
        <p:nvSpPr>
          <p:cNvPr id="28675" name="ノート プレースホルダー 2"/>
          <p:cNvSpPr>
            <a:spLocks noGrp="1"/>
          </p:cNvSpPr>
          <p:nvPr>
            <p:ph type="body" idx="1"/>
          </p:nvPr>
        </p:nvSpPr>
        <p:spPr>
          <a:noFill/>
        </p:spPr>
        <p:txBody>
          <a:bodyPr/>
          <a:lstStyle/>
          <a:p>
            <a:endParaRPr lang="ja-JP" altLang="en-US" dirty="0">
              <a:latin typeface="Arial" panose="020B0604020202020204" pitchFamily="34" charset="0"/>
            </a:endParaRPr>
          </a:p>
        </p:txBody>
      </p:sp>
      <p:sp>
        <p:nvSpPr>
          <p:cNvPr id="28676" name="スライド番号プレースホルダー 3"/>
          <p:cNvSpPr>
            <a:spLocks noGrp="1"/>
          </p:cNvSpPr>
          <p:nvPr>
            <p:ph type="sldNum" sz="quarter" idx="5"/>
          </p:nvPr>
        </p:nvSpPr>
        <p:spPr>
          <a:noFill/>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895" indent="-285728">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2916" indent="-228583">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082" indent="-228583">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248" indent="-228583">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414" indent="-228583"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580" indent="-228583"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8746" indent="-228583"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5912" indent="-228583"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0FCC7754-0B7B-498B-B264-20119E24672F}" type="slidenum">
              <a:rPr lang="en-US" altLang="ja-JP" smtClean="0">
                <a:solidFill>
                  <a:srgbClr val="000000"/>
                </a:solidFill>
                <a:ea typeface="ＭＳ Ｐゴシック" panose="020B0600070205080204" pitchFamily="50" charset="-128"/>
              </a:rPr>
              <a:pPr>
                <a:spcBef>
                  <a:spcPct val="0"/>
                </a:spcBef>
              </a:pPr>
              <a:t>27</a:t>
            </a:fld>
            <a:endParaRPr lang="en-US" altLang="ja-JP">
              <a:solidFill>
                <a:srgbClr val="000000"/>
              </a:solidFill>
              <a:ea typeface="ＭＳ Ｐゴシック" panose="020B0600070205080204" pitchFamily="50" charset="-128"/>
            </a:endParaRPr>
          </a:p>
        </p:txBody>
      </p:sp>
    </p:spTree>
    <p:extLst>
      <p:ext uri="{BB962C8B-B14F-4D97-AF65-F5344CB8AC3E}">
        <p14:creationId xmlns:p14="http://schemas.microsoft.com/office/powerpoint/2010/main" val="19880885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スライド イメージ プレースホルダー 1"/>
          <p:cNvSpPr>
            <a:spLocks noGrp="1" noRot="1" noChangeAspect="1" noTextEdit="1"/>
          </p:cNvSpPr>
          <p:nvPr>
            <p:ph type="sldImg"/>
          </p:nvPr>
        </p:nvSpPr>
        <p:spPr>
          <a:ln/>
        </p:spPr>
      </p:sp>
      <p:sp>
        <p:nvSpPr>
          <p:cNvPr id="28675" name="ノート プレースホルダー 2"/>
          <p:cNvSpPr>
            <a:spLocks noGrp="1"/>
          </p:cNvSpPr>
          <p:nvPr>
            <p:ph type="body" idx="1"/>
          </p:nvPr>
        </p:nvSpPr>
        <p:spPr>
          <a:noFill/>
        </p:spPr>
        <p:txBody>
          <a:bodyPr/>
          <a:lstStyle/>
          <a:p>
            <a:endParaRPr lang="ja-JP" altLang="en-US" dirty="0">
              <a:latin typeface="Arial" panose="020B0604020202020204" pitchFamily="34" charset="0"/>
            </a:endParaRPr>
          </a:p>
        </p:txBody>
      </p:sp>
      <p:sp>
        <p:nvSpPr>
          <p:cNvPr id="28676" name="スライド番号プレースホルダー 3"/>
          <p:cNvSpPr>
            <a:spLocks noGrp="1"/>
          </p:cNvSpPr>
          <p:nvPr>
            <p:ph type="sldNum" sz="quarter" idx="5"/>
          </p:nvPr>
        </p:nvSpPr>
        <p:spPr>
          <a:noFill/>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895" indent="-285728">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2916" indent="-228583">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082" indent="-228583">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248" indent="-228583">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414" indent="-228583"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580" indent="-228583"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8746" indent="-228583"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5912" indent="-228583"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0FCC7754-0B7B-498B-B264-20119E24672F}" type="slidenum">
              <a:rPr lang="en-US" altLang="ja-JP" smtClean="0">
                <a:solidFill>
                  <a:srgbClr val="000000"/>
                </a:solidFill>
                <a:ea typeface="ＭＳ Ｐゴシック" panose="020B0600070205080204" pitchFamily="50" charset="-128"/>
              </a:rPr>
              <a:pPr>
                <a:spcBef>
                  <a:spcPct val="0"/>
                </a:spcBef>
              </a:pPr>
              <a:t>28</a:t>
            </a:fld>
            <a:endParaRPr lang="en-US" altLang="ja-JP">
              <a:solidFill>
                <a:srgbClr val="000000"/>
              </a:solidFill>
              <a:ea typeface="ＭＳ Ｐゴシック" panose="020B0600070205080204" pitchFamily="50" charset="-128"/>
            </a:endParaRPr>
          </a:p>
        </p:txBody>
      </p:sp>
    </p:spTree>
    <p:extLst>
      <p:ext uri="{BB962C8B-B14F-4D97-AF65-F5344CB8AC3E}">
        <p14:creationId xmlns:p14="http://schemas.microsoft.com/office/powerpoint/2010/main" val="1323763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スライド イメージ プレースホルダー 1"/>
          <p:cNvSpPr>
            <a:spLocks noGrp="1" noRot="1" noChangeAspect="1" noTextEdit="1"/>
          </p:cNvSpPr>
          <p:nvPr>
            <p:ph type="sldImg"/>
          </p:nvPr>
        </p:nvSpPr>
        <p:spPr>
          <a:ln/>
        </p:spPr>
      </p:sp>
      <p:sp>
        <p:nvSpPr>
          <p:cNvPr id="28675" name="ノート プレースホルダー 2"/>
          <p:cNvSpPr>
            <a:spLocks noGrp="1"/>
          </p:cNvSpPr>
          <p:nvPr>
            <p:ph type="body" idx="1"/>
          </p:nvPr>
        </p:nvSpPr>
        <p:spPr>
          <a:noFill/>
        </p:spPr>
        <p:txBody>
          <a:bodyPr/>
          <a:lstStyle/>
          <a:p>
            <a:endParaRPr lang="ja-JP" altLang="en-US" dirty="0">
              <a:latin typeface="Arial" panose="020B0604020202020204" pitchFamily="34" charset="0"/>
            </a:endParaRPr>
          </a:p>
        </p:txBody>
      </p:sp>
      <p:sp>
        <p:nvSpPr>
          <p:cNvPr id="28676" name="スライド番号プレースホルダー 3"/>
          <p:cNvSpPr>
            <a:spLocks noGrp="1"/>
          </p:cNvSpPr>
          <p:nvPr>
            <p:ph type="sldNum" sz="quarter" idx="5"/>
          </p:nvPr>
        </p:nvSpPr>
        <p:spPr>
          <a:noFill/>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895" indent="-285728">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2916" indent="-228583">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082" indent="-228583">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248" indent="-228583">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414" indent="-228583"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580" indent="-228583"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8746" indent="-228583"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5912" indent="-228583"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0FCC7754-0B7B-498B-B264-20119E24672F}" type="slidenum">
              <a:rPr lang="en-US" altLang="ja-JP" smtClean="0">
                <a:solidFill>
                  <a:srgbClr val="000000"/>
                </a:solidFill>
                <a:ea typeface="ＭＳ Ｐゴシック" panose="020B0600070205080204" pitchFamily="50" charset="-128"/>
              </a:rPr>
              <a:pPr>
                <a:spcBef>
                  <a:spcPct val="0"/>
                </a:spcBef>
              </a:pPr>
              <a:t>29</a:t>
            </a:fld>
            <a:endParaRPr lang="en-US" altLang="ja-JP">
              <a:solidFill>
                <a:srgbClr val="000000"/>
              </a:solidFill>
              <a:ea typeface="ＭＳ Ｐゴシック" panose="020B0600070205080204" pitchFamily="50" charset="-128"/>
            </a:endParaRPr>
          </a:p>
        </p:txBody>
      </p:sp>
    </p:spTree>
    <p:extLst>
      <p:ext uri="{BB962C8B-B14F-4D97-AF65-F5344CB8AC3E}">
        <p14:creationId xmlns:p14="http://schemas.microsoft.com/office/powerpoint/2010/main" val="36721568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大学では、説明した企画以外にも、多くの支援を用意しています。</a:t>
            </a:r>
            <a:endParaRPr kumimoji="1" lang="en-US" altLang="ja-JP" dirty="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a:t>就職活動の状況や悩みは一人ひとり異なりますので、個別相談の体制を整えています。</a:t>
            </a:r>
            <a:endParaRPr kumimoji="1" lang="en-US" altLang="ja-JP" dirty="0"/>
          </a:p>
          <a:p>
            <a:r>
              <a:rPr kumimoji="1" lang="ja-JP" altLang="en-US" dirty="0"/>
              <a:t>現在は新型コロナウイルス感染拡大防止のため、事前予約制のオンライン面談にて実施しています。</a:t>
            </a:r>
            <a:endParaRPr kumimoji="1" lang="en-US" altLang="ja-JP" dirty="0"/>
          </a:p>
          <a:p>
            <a:r>
              <a:rPr kumimoji="1" lang="ja-JP" altLang="en-US" dirty="0"/>
              <a:t>渋谷とたまプラーザ、それぞれのキャンパスで実施しており、どちらのキャンパスの学生でも</a:t>
            </a:r>
            <a:endParaRPr kumimoji="1" lang="en-US" altLang="ja-JP" dirty="0"/>
          </a:p>
          <a:p>
            <a:r>
              <a:rPr kumimoji="1" lang="ja-JP" altLang="en-US" dirty="0"/>
              <a:t>ご利用できますので、希望に応じて活用ください。</a:t>
            </a:r>
            <a:endParaRPr kumimoji="1" lang="en-US" altLang="ja-JP" dirty="0"/>
          </a:p>
          <a:p>
            <a:r>
              <a:rPr kumimoji="1" lang="ja-JP" altLang="en-US" dirty="0"/>
              <a:t>利用方法はスライド内容をご確認ください。</a:t>
            </a:r>
          </a:p>
        </p:txBody>
      </p:sp>
      <p:sp>
        <p:nvSpPr>
          <p:cNvPr id="4" name="スライド番号プレースホルダー 3"/>
          <p:cNvSpPr>
            <a:spLocks noGrp="1"/>
          </p:cNvSpPr>
          <p:nvPr>
            <p:ph type="sldNum" sz="quarter" idx="5"/>
          </p:nvPr>
        </p:nvSpPr>
        <p:spPr/>
        <p:txBody>
          <a:bodyPr/>
          <a:lstStyle/>
          <a:p>
            <a:fld id="{E0F3A0E5-6EC1-45BF-ADFF-5D35AB271C18}" type="slidenum">
              <a:rPr kumimoji="1" lang="ja-JP" altLang="en-US" smtClean="0"/>
              <a:t>32</a:t>
            </a:fld>
            <a:endParaRPr kumimoji="1" lang="ja-JP" altLang="en-US"/>
          </a:p>
        </p:txBody>
      </p:sp>
    </p:spTree>
    <p:extLst>
      <p:ext uri="{BB962C8B-B14F-4D97-AF65-F5344CB8AC3E}">
        <p14:creationId xmlns:p14="http://schemas.microsoft.com/office/powerpoint/2010/main" val="37981731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就職活動の</a:t>
            </a:r>
            <a:r>
              <a:rPr kumimoji="1" lang="en-US" altLang="ja-JP" dirty="0"/>
              <a:t>WEB</a:t>
            </a:r>
            <a:r>
              <a:rPr kumimoji="1" lang="ja-JP" altLang="en-US" dirty="0"/>
              <a:t>化に伴い、学内で</a:t>
            </a:r>
            <a:r>
              <a:rPr kumimoji="1" lang="en-US" altLang="ja-JP" dirty="0"/>
              <a:t>WEB</a:t>
            </a:r>
            <a:r>
              <a:rPr kumimoji="1" lang="ja-JP" altLang="en-US" dirty="0"/>
              <a:t>面接室を設置しました。</a:t>
            </a:r>
            <a:endParaRPr kumimoji="1" lang="en-US" altLang="ja-JP" dirty="0"/>
          </a:p>
          <a:p>
            <a:r>
              <a:rPr kumimoji="1" lang="ja-JP" altLang="en-US" dirty="0"/>
              <a:t>カメラやマイク機能のついた</a:t>
            </a:r>
            <a:r>
              <a:rPr kumimoji="1" lang="en-US" altLang="ja-JP" dirty="0"/>
              <a:t>PC</a:t>
            </a:r>
            <a:r>
              <a:rPr kumimoji="1" lang="ja-JP" altLang="en-US" dirty="0"/>
              <a:t>を持っていない方や、自宅のネット環境に不安がある方が</a:t>
            </a:r>
            <a:endParaRPr kumimoji="1" lang="en-US" altLang="ja-JP" dirty="0"/>
          </a:p>
          <a:p>
            <a:r>
              <a:rPr kumimoji="1" lang="ja-JP" altLang="en-US" dirty="0"/>
              <a:t>選考やセミナーを不安なく受けてもらえるための部屋になります。</a:t>
            </a:r>
            <a:endParaRPr kumimoji="1" lang="en-US" altLang="ja-JP" dirty="0"/>
          </a:p>
          <a:p>
            <a:r>
              <a:rPr kumimoji="1" lang="ja-JP" altLang="en-US" dirty="0"/>
              <a:t>キャリアサポート課窓口開室時間内に事前予約制で使用可能になりますので有効活用ください。</a:t>
            </a:r>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E0F3A0E5-6EC1-45BF-ADFF-5D35AB271C18}" type="slidenum">
              <a:rPr kumimoji="1" lang="ja-JP" altLang="en-US" smtClean="0"/>
              <a:t>36</a:t>
            </a:fld>
            <a:endParaRPr kumimoji="1" lang="ja-JP" altLang="en-US"/>
          </a:p>
        </p:txBody>
      </p:sp>
    </p:spTree>
    <p:extLst>
      <p:ext uri="{BB962C8B-B14F-4D97-AF65-F5344CB8AC3E}">
        <p14:creationId xmlns:p14="http://schemas.microsoft.com/office/powerpoint/2010/main" val="12435475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最後に、國學院大學生専用の就職活動準備アプリをご紹介いたします。</a:t>
            </a:r>
            <a:endParaRPr kumimoji="1" lang="en-US" altLang="ja-JP" dirty="0"/>
          </a:p>
          <a:p>
            <a:r>
              <a:rPr kumimoji="1" lang="ja-JP" altLang="en-US" dirty="0"/>
              <a:t>こちらは國學院大學生のためだけに作られたアプリで、キャリアサポート課職員オススメの企業を紹介していたり、</a:t>
            </a:r>
            <a:endParaRPr kumimoji="1" lang="en-US" altLang="ja-JP" dirty="0"/>
          </a:p>
          <a:p>
            <a:r>
              <a:rPr kumimoji="1" lang="ja-JP" altLang="en-US" dirty="0"/>
              <a:t>学内イベントやインターンシップ情報などを配信しています。</a:t>
            </a:r>
            <a:endParaRPr kumimoji="1" lang="en-US" altLang="ja-JP" dirty="0"/>
          </a:p>
          <a:p>
            <a:r>
              <a:rPr kumimoji="1" lang="ja-JP" altLang="en-US" dirty="0"/>
              <a:t>是非、インストール頂き、本学の支援や企画についての情報収集に使っていただければと思います。</a:t>
            </a:r>
            <a:endParaRPr kumimoji="1" lang="en-US" altLang="ja-JP" dirty="0"/>
          </a:p>
        </p:txBody>
      </p:sp>
      <p:sp>
        <p:nvSpPr>
          <p:cNvPr id="4" name="スライド番号プレースホルダー 3"/>
          <p:cNvSpPr>
            <a:spLocks noGrp="1"/>
          </p:cNvSpPr>
          <p:nvPr>
            <p:ph type="sldNum" sz="quarter" idx="5"/>
          </p:nvPr>
        </p:nvSpPr>
        <p:spPr/>
        <p:txBody>
          <a:bodyPr/>
          <a:lstStyle/>
          <a:p>
            <a:fld id="{E0F3A0E5-6EC1-45BF-ADFF-5D35AB271C18}" type="slidenum">
              <a:rPr kumimoji="1" lang="ja-JP" altLang="en-US" smtClean="0"/>
              <a:t>37</a:t>
            </a:fld>
            <a:endParaRPr kumimoji="1" lang="ja-JP" altLang="en-US"/>
          </a:p>
        </p:txBody>
      </p:sp>
    </p:spTree>
    <p:extLst>
      <p:ext uri="{BB962C8B-B14F-4D97-AF65-F5344CB8AC3E}">
        <p14:creationId xmlns:p14="http://schemas.microsoft.com/office/powerpoint/2010/main" val="42280705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a:t>以上で、大学院生向けの就職ガイダンスを終了いたします。</a:t>
            </a:r>
            <a:endParaRPr kumimoji="1" lang="en-US" altLang="ja-JP" dirty="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a:t>何かわからないことがあれば、お気軽に大学院事務課およびキャリアサポート課をご利用ください</a:t>
            </a:r>
            <a:endParaRPr kumimoji="1" lang="en-US" altLang="ja-JP" dirty="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a:t>ありがとうございました。</a:t>
            </a:r>
            <a:endParaRPr kumimoji="1" lang="en-US" altLang="ja-JP" dirty="0"/>
          </a:p>
        </p:txBody>
      </p:sp>
      <p:sp>
        <p:nvSpPr>
          <p:cNvPr id="4" name="スライド番号プレースホルダー 3"/>
          <p:cNvSpPr>
            <a:spLocks noGrp="1"/>
          </p:cNvSpPr>
          <p:nvPr>
            <p:ph type="sldNum" sz="quarter" idx="10"/>
          </p:nvPr>
        </p:nvSpPr>
        <p:spPr/>
        <p:txBody>
          <a:bodyPr/>
          <a:lstStyle/>
          <a:p>
            <a:fld id="{E0F3A0E5-6EC1-45BF-ADFF-5D35AB271C18}" type="slidenum">
              <a:rPr kumimoji="1" lang="ja-JP" altLang="en-US" smtClean="0"/>
              <a:t>38</a:t>
            </a:fld>
            <a:endParaRPr kumimoji="1" lang="ja-JP" altLang="en-US"/>
          </a:p>
        </p:txBody>
      </p:sp>
    </p:spTree>
    <p:extLst>
      <p:ext uri="{BB962C8B-B14F-4D97-AF65-F5344CB8AC3E}">
        <p14:creationId xmlns:p14="http://schemas.microsoft.com/office/powerpoint/2010/main" val="4229329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まずは現在の就職環境についてご説明します。</a:t>
            </a:r>
            <a:endParaRPr kumimoji="1" lang="en-US" altLang="ja-JP" dirty="0"/>
          </a:p>
          <a:p>
            <a:r>
              <a:rPr kumimoji="1" lang="ja-JP" altLang="en-US" dirty="0"/>
              <a:t>今年の</a:t>
            </a:r>
            <a:r>
              <a:rPr kumimoji="1" lang="en-US" altLang="ja-JP" dirty="0"/>
              <a:t>6</a:t>
            </a:r>
            <a:r>
              <a:rPr kumimoji="1" lang="ja-JP" altLang="en-US" dirty="0"/>
              <a:t>月時点での大卒求人倍率は</a:t>
            </a:r>
            <a:r>
              <a:rPr kumimoji="1" lang="en-US" altLang="ja-JP" dirty="0"/>
              <a:t>1.53</a:t>
            </a:r>
            <a:r>
              <a:rPr kumimoji="1" lang="ja-JP" altLang="en-US" dirty="0"/>
              <a:t>倍となっています。</a:t>
            </a:r>
            <a:endParaRPr kumimoji="1" lang="en-US" altLang="ja-JP" dirty="0"/>
          </a:p>
          <a:p>
            <a:r>
              <a:rPr kumimoji="1" lang="ja-JP" altLang="en-US" dirty="0"/>
              <a:t>新型コロナウイルス感染拡大に伴う業績低下により、企業の採用計画が縮小したことがうかがえます。</a:t>
            </a:r>
          </a:p>
          <a:p>
            <a:r>
              <a:rPr kumimoji="1" lang="ja-JP" altLang="en-US" dirty="0"/>
              <a:t>新型コロナウイルスの影響が回復するまでには数年近くかかる見立てで、今後も採用数の減少が続くことが予想されています。</a:t>
            </a:r>
          </a:p>
        </p:txBody>
      </p:sp>
      <p:sp>
        <p:nvSpPr>
          <p:cNvPr id="4" name="スライド番号プレースホルダー 3"/>
          <p:cNvSpPr>
            <a:spLocks noGrp="1"/>
          </p:cNvSpPr>
          <p:nvPr>
            <p:ph type="sldNum" sz="quarter" idx="5"/>
          </p:nvPr>
        </p:nvSpPr>
        <p:spPr/>
        <p:txBody>
          <a:bodyPr/>
          <a:lstStyle/>
          <a:p>
            <a:fld id="{E0F3A0E5-6EC1-45BF-ADFF-5D35AB271C18}" type="slidenum">
              <a:rPr kumimoji="1" lang="ja-JP" altLang="en-US" smtClean="0"/>
              <a:t>5</a:t>
            </a:fld>
            <a:endParaRPr kumimoji="1" lang="ja-JP" altLang="en-US"/>
          </a:p>
        </p:txBody>
      </p:sp>
    </p:spTree>
    <p:extLst>
      <p:ext uri="{BB962C8B-B14F-4D97-AF65-F5344CB8AC3E}">
        <p14:creationId xmlns:p14="http://schemas.microsoft.com/office/powerpoint/2010/main" val="18577381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続いて、今後予想される就職環境の変化についてご説明します。</a:t>
            </a:r>
            <a:endParaRPr kumimoji="1" lang="en-US" altLang="ja-JP" dirty="0"/>
          </a:p>
          <a:p>
            <a:endParaRPr kumimoji="1" lang="en-US" altLang="ja-JP" dirty="0"/>
          </a:p>
          <a:p>
            <a:r>
              <a:rPr kumimoji="1" lang="ja-JP" altLang="en-US" dirty="0"/>
              <a:t>①</a:t>
            </a:r>
            <a:r>
              <a:rPr kumimoji="1" lang="ja-JP" altLang="en-US" dirty="0" err="1"/>
              <a:t>つ</a:t>
            </a:r>
            <a:r>
              <a:rPr kumimoji="1" lang="ja-JP" altLang="en-US" dirty="0"/>
              <a:t>目の特徴が採用基準の厳格化です。採用数が減ったことに伴い、採用倍率が高まることが予想されます。</a:t>
            </a:r>
            <a:endParaRPr kumimoji="1" lang="en-US" altLang="ja-JP" dirty="0"/>
          </a:p>
          <a:p>
            <a:r>
              <a:rPr kumimoji="1" lang="ja-JP" altLang="en-US" dirty="0"/>
              <a:t>②</a:t>
            </a:r>
            <a:r>
              <a:rPr kumimoji="1" lang="ja-JP" altLang="en-US" dirty="0" err="1"/>
              <a:t>つ</a:t>
            </a:r>
            <a:r>
              <a:rPr kumimoji="1" lang="ja-JP" altLang="en-US" dirty="0"/>
              <a:t>目が企業セミナーや選考の</a:t>
            </a:r>
            <a:r>
              <a:rPr kumimoji="1" lang="en-US" altLang="ja-JP" dirty="0"/>
              <a:t>WEB</a:t>
            </a:r>
            <a:r>
              <a:rPr kumimoji="1" lang="ja-JP" altLang="en-US" dirty="0"/>
              <a:t>化です。</a:t>
            </a:r>
            <a:r>
              <a:rPr kumimoji="1" lang="en-US" altLang="ja-JP" dirty="0"/>
              <a:t>WEB</a:t>
            </a:r>
            <a:r>
              <a:rPr kumimoji="1" lang="ja-JP" altLang="en-US" dirty="0"/>
              <a:t>面接は、対面形式とはまた違った特徴があるので、</a:t>
            </a:r>
            <a:r>
              <a:rPr kumimoji="1" lang="en-US" altLang="ja-JP" dirty="0"/>
              <a:t>WEB</a:t>
            </a:r>
            <a:r>
              <a:rPr kumimoji="1" lang="ja-JP" altLang="en-US" dirty="0"/>
              <a:t>面接用の対策も必要になります。</a:t>
            </a:r>
            <a:endParaRPr kumimoji="1" lang="en-US" altLang="ja-JP" dirty="0"/>
          </a:p>
          <a:p>
            <a:r>
              <a:rPr kumimoji="1" lang="ja-JP" altLang="en-US" dirty="0"/>
              <a:t>また、選考を</a:t>
            </a:r>
            <a:r>
              <a:rPr kumimoji="1" lang="en-US" altLang="ja-JP" dirty="0"/>
              <a:t>WEB</a:t>
            </a:r>
            <a:r>
              <a:rPr kumimoji="1" lang="ja-JP" altLang="en-US" dirty="0"/>
              <a:t>化したことに伴い、移動の負担が減る地方在住学生からの応募が増加するなど、企業側も</a:t>
            </a:r>
            <a:r>
              <a:rPr kumimoji="1" lang="en-US" altLang="ja-JP" dirty="0"/>
              <a:t>WEB</a:t>
            </a:r>
            <a:r>
              <a:rPr kumimoji="1" lang="ja-JP" altLang="en-US" dirty="0"/>
              <a:t>化によるメリットを感じており</a:t>
            </a:r>
            <a:endParaRPr kumimoji="1" lang="en-US" altLang="ja-JP" dirty="0"/>
          </a:p>
          <a:p>
            <a:r>
              <a:rPr kumimoji="1" lang="ja-JP" altLang="en-US" dirty="0"/>
              <a:t>新型コロナウイルスの影響が無くなっても、</a:t>
            </a:r>
            <a:r>
              <a:rPr kumimoji="1" lang="en-US" altLang="ja-JP" dirty="0"/>
              <a:t>WEB</a:t>
            </a:r>
            <a:r>
              <a:rPr kumimoji="1" lang="ja-JP" altLang="en-US" dirty="0"/>
              <a:t>選考は継続していくと答える企業も多いです。</a:t>
            </a:r>
            <a:endParaRPr kumimoji="1" lang="en-US" altLang="ja-JP" dirty="0"/>
          </a:p>
          <a:p>
            <a:r>
              <a:rPr kumimoji="1" lang="ja-JP" altLang="en-US" dirty="0"/>
              <a:t>③</a:t>
            </a:r>
            <a:r>
              <a:rPr kumimoji="1" lang="ja-JP" altLang="en-US" dirty="0" err="1"/>
              <a:t>つ</a:t>
            </a:r>
            <a:r>
              <a:rPr kumimoji="1" lang="ja-JP" altLang="en-US" dirty="0"/>
              <a:t>目は採用期間の短縮です。これまでは夏以降も選考を実施していた企業が、採用数を減らすことで、夏前に採用活動を終了してしまう</a:t>
            </a:r>
            <a:endParaRPr kumimoji="1" lang="en-US" altLang="ja-JP" dirty="0"/>
          </a:p>
          <a:p>
            <a:r>
              <a:rPr kumimoji="1" lang="ja-JP" altLang="en-US" dirty="0"/>
              <a:t>可能性があるということです。ですので、採用選考が本格化する</a:t>
            </a:r>
            <a:r>
              <a:rPr kumimoji="1" lang="en-US" altLang="ja-JP" dirty="0"/>
              <a:t>3</a:t>
            </a:r>
            <a:r>
              <a:rPr kumimoji="1" lang="ja-JP" altLang="en-US" dirty="0"/>
              <a:t>月前には対策を終えておくことが重要になります。</a:t>
            </a:r>
            <a:endParaRPr kumimoji="1" lang="en-US" altLang="ja-JP" dirty="0"/>
          </a:p>
          <a:p>
            <a:endParaRPr kumimoji="1" lang="en-US" altLang="ja-JP" dirty="0"/>
          </a:p>
          <a:p>
            <a:r>
              <a:rPr kumimoji="1" lang="ja-JP" altLang="en-US" dirty="0"/>
              <a:t>以上が今後予想される就職環境です。</a:t>
            </a:r>
          </a:p>
          <a:p>
            <a:endParaRPr kumimoji="1" lang="ja-JP" altLang="en-US" dirty="0"/>
          </a:p>
        </p:txBody>
      </p:sp>
      <p:sp>
        <p:nvSpPr>
          <p:cNvPr id="4" name="スライド番号プレースホルダー 3"/>
          <p:cNvSpPr>
            <a:spLocks noGrp="1"/>
          </p:cNvSpPr>
          <p:nvPr>
            <p:ph type="sldNum" sz="quarter" idx="5"/>
          </p:nvPr>
        </p:nvSpPr>
        <p:spPr/>
        <p:txBody>
          <a:bodyPr/>
          <a:lstStyle/>
          <a:p>
            <a:fld id="{E0F3A0E5-6EC1-45BF-ADFF-5D35AB271C18}" type="slidenum">
              <a:rPr kumimoji="1" lang="ja-JP" altLang="en-US" smtClean="0"/>
              <a:t>6</a:t>
            </a:fld>
            <a:endParaRPr kumimoji="1" lang="ja-JP" altLang="en-US"/>
          </a:p>
        </p:txBody>
      </p:sp>
    </p:spTree>
    <p:extLst>
      <p:ext uri="{BB962C8B-B14F-4D97-AF65-F5344CB8AC3E}">
        <p14:creationId xmlns:p14="http://schemas.microsoft.com/office/powerpoint/2010/main" val="3787606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では次に</a:t>
            </a:r>
            <a:r>
              <a:rPr kumimoji="1" lang="en-US" altLang="ja-JP" dirty="0"/>
              <a:t>2021</a:t>
            </a:r>
            <a:r>
              <a:rPr kumimoji="1" lang="ja-JP" altLang="en-US" dirty="0"/>
              <a:t>年卒の（現</a:t>
            </a:r>
            <a:r>
              <a:rPr kumimoji="1" lang="en-US" altLang="ja-JP" dirty="0"/>
              <a:t>4</a:t>
            </a:r>
            <a:r>
              <a:rPr kumimoji="1" lang="ja-JP" altLang="en-US" dirty="0"/>
              <a:t>年生）就職活動について、振り返ってみます。</a:t>
            </a:r>
            <a:endParaRPr kumimoji="1" lang="en-US" altLang="ja-JP" dirty="0"/>
          </a:p>
          <a:p>
            <a:r>
              <a:rPr kumimoji="1" lang="ja-JP" altLang="en-US" dirty="0"/>
              <a:t>コロナ禍においても、順調に就職活動を進められた学生と、苦戦した学生を分けたポイントは何だったのか。</a:t>
            </a:r>
            <a:endParaRPr kumimoji="1" lang="en-US" altLang="ja-JP" dirty="0"/>
          </a:p>
          <a:p>
            <a:r>
              <a:rPr kumimoji="1" lang="ja-JP" altLang="en-US" dirty="0"/>
              <a:t>それは「インターンシップ参加の有無」です。</a:t>
            </a:r>
            <a:endParaRPr kumimoji="1" lang="en-US" altLang="ja-JP" dirty="0"/>
          </a:p>
          <a:p>
            <a:r>
              <a:rPr kumimoji="1" lang="en-US" altLang="ja-JP" dirty="0"/>
              <a:t>3</a:t>
            </a:r>
            <a:r>
              <a:rPr kumimoji="1" lang="ja-JP" altLang="en-US" dirty="0"/>
              <a:t>年生の夏～秋・冬にかけてインターンシップに参加していた学生は、リアルな場で仕事を体験出来たり</a:t>
            </a:r>
            <a:endParaRPr kumimoji="1" lang="en-US" altLang="ja-JP" dirty="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a:t>社員と話をできる機会が持てたことで、企業研究や社風への理解が進み、志望業界も定まっていました。</a:t>
            </a:r>
            <a:endParaRPr kumimoji="1" lang="en-US" altLang="ja-JP" dirty="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a:t>またインターンシップ参加者限定の早期選考に呼ばれて、</a:t>
            </a:r>
            <a:r>
              <a:rPr kumimoji="1" lang="en-US" altLang="ja-JP" dirty="0"/>
              <a:t>3</a:t>
            </a:r>
            <a:r>
              <a:rPr kumimoji="1" lang="ja-JP" altLang="en-US" dirty="0"/>
              <a:t>月前には内定を獲得している学生も多数いました。</a:t>
            </a:r>
            <a:endParaRPr kumimoji="1" lang="en-US" altLang="ja-JP" dirty="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a:t>そのため、コロナによる影響が少なくて済みました。</a:t>
            </a:r>
            <a:endParaRPr kumimoji="1" lang="en-US" altLang="ja-JP" dirty="0"/>
          </a:p>
          <a:p>
            <a:r>
              <a:rPr kumimoji="1" lang="ja-JP" altLang="en-US" dirty="0"/>
              <a:t>一方で、インターンシップに参加しなかった学生は、企業セミナーが中止になったことで、志望業界や</a:t>
            </a:r>
            <a:endParaRPr kumimoji="1" lang="en-US" altLang="ja-JP" dirty="0"/>
          </a:p>
          <a:p>
            <a:r>
              <a:rPr kumimoji="1" lang="ja-JP" altLang="en-US" dirty="0"/>
              <a:t>エントリーする企業を見つける機会が無くなったり、</a:t>
            </a:r>
            <a:r>
              <a:rPr kumimoji="1" lang="en-US" altLang="ja-JP" dirty="0"/>
              <a:t>WEB</a:t>
            </a:r>
            <a:r>
              <a:rPr kumimoji="1" lang="ja-JP" altLang="en-US" dirty="0"/>
              <a:t>セミナーだけだと企業研究を深めるのが難しいなど、苦戦する姿が目立ちました。</a:t>
            </a:r>
            <a:endParaRPr kumimoji="1" lang="en-US" altLang="ja-JP" dirty="0"/>
          </a:p>
          <a:p>
            <a:r>
              <a:rPr kumimoji="1" lang="ja-JP" altLang="en-US" dirty="0"/>
              <a:t>以上のことから「早期にインターンシップへ参加して、いつどんな状況になっても対応できるように、準備しておく」ことが</a:t>
            </a:r>
            <a:endParaRPr kumimoji="1" lang="en-US" altLang="ja-JP" dirty="0"/>
          </a:p>
          <a:p>
            <a:r>
              <a:rPr kumimoji="1" lang="ja-JP" altLang="en-US" dirty="0"/>
              <a:t>就職活動を成功させるポイントになります。</a:t>
            </a:r>
            <a:endParaRPr kumimoji="1" lang="en-US" altLang="ja-JP" dirty="0"/>
          </a:p>
        </p:txBody>
      </p:sp>
      <p:sp>
        <p:nvSpPr>
          <p:cNvPr id="4" name="スライド番号プレースホルダー 3"/>
          <p:cNvSpPr>
            <a:spLocks noGrp="1"/>
          </p:cNvSpPr>
          <p:nvPr>
            <p:ph type="sldNum" sz="quarter" idx="5"/>
          </p:nvPr>
        </p:nvSpPr>
        <p:spPr/>
        <p:txBody>
          <a:bodyPr/>
          <a:lstStyle/>
          <a:p>
            <a:fld id="{E0F3A0E5-6EC1-45BF-ADFF-5D35AB271C18}" type="slidenum">
              <a:rPr kumimoji="1" lang="ja-JP" altLang="en-US" smtClean="0"/>
              <a:t>7</a:t>
            </a:fld>
            <a:endParaRPr kumimoji="1" lang="ja-JP" altLang="en-US"/>
          </a:p>
        </p:txBody>
      </p:sp>
    </p:spTree>
    <p:extLst>
      <p:ext uri="{BB962C8B-B14F-4D97-AF65-F5344CB8AC3E}">
        <p14:creationId xmlns:p14="http://schemas.microsoft.com/office/powerpoint/2010/main" val="29613720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続いて、現在の就職活動のスケジュールについてご説明します。</a:t>
            </a:r>
            <a:endParaRPr kumimoji="1" lang="en-US" altLang="ja-JP" dirty="0"/>
          </a:p>
          <a:p>
            <a:r>
              <a:rPr kumimoji="1" lang="ja-JP" altLang="en-US" dirty="0"/>
              <a:t>数年ほど前までは、</a:t>
            </a:r>
            <a:r>
              <a:rPr kumimoji="1" lang="en-US" altLang="ja-JP" dirty="0"/>
              <a:t>3</a:t>
            </a:r>
            <a:r>
              <a:rPr kumimoji="1" lang="ja-JP" altLang="en-US" dirty="0"/>
              <a:t>月から企業にプレエントリーをして、企業説明会に参加しながら、気に入った企業へエントリーシートや履歴書の提出、面接選考を受けていくという流れが一般的でした。</a:t>
            </a:r>
            <a:endParaRPr kumimoji="1" lang="en-US" altLang="ja-JP" dirty="0"/>
          </a:p>
          <a:p>
            <a:r>
              <a:rPr kumimoji="1" lang="ja-JP" altLang="en-US" dirty="0"/>
              <a:t>しかし、ここ数年は夏のインターンシップから企業は学生と接触して、参加した学生の中からいい子を早期に囲い込み、早期内定を出していくという傾向が高まっています。</a:t>
            </a:r>
            <a:endParaRPr kumimoji="1" lang="en-US" altLang="ja-JP" dirty="0"/>
          </a:p>
          <a:p>
            <a:r>
              <a:rPr kumimoji="1" lang="ja-JP" altLang="en-US" dirty="0"/>
              <a:t>インターンシップ経由での選考・内定が</a:t>
            </a:r>
            <a:r>
              <a:rPr kumimoji="1" lang="en-US" altLang="ja-JP" dirty="0"/>
              <a:t>1</a:t>
            </a:r>
            <a:r>
              <a:rPr kumimoji="1" lang="ja-JP" altLang="en-US" dirty="0"/>
              <a:t>次募集、</a:t>
            </a:r>
            <a:r>
              <a:rPr kumimoji="1" lang="en-US" altLang="ja-JP" dirty="0"/>
              <a:t>3</a:t>
            </a:r>
            <a:r>
              <a:rPr kumimoji="1" lang="ja-JP" altLang="en-US" dirty="0"/>
              <a:t>月以降の選考を</a:t>
            </a:r>
            <a:r>
              <a:rPr kumimoji="1" lang="en-US" altLang="ja-JP" dirty="0"/>
              <a:t>2</a:t>
            </a:r>
            <a:r>
              <a:rPr kumimoji="1" lang="ja-JP" altLang="en-US" dirty="0"/>
              <a:t>次募集と位置付けている企業もあるぐらいで</a:t>
            </a:r>
            <a:endParaRPr kumimoji="1" lang="en-US" altLang="ja-JP" dirty="0"/>
          </a:p>
          <a:p>
            <a:r>
              <a:rPr kumimoji="1" lang="ja-JP" altLang="en-US" dirty="0"/>
              <a:t>インターンシップを通じて水面下で採用活動が行われている！</a:t>
            </a:r>
          </a:p>
          <a:p>
            <a:r>
              <a:rPr kumimoji="1" lang="ja-JP" altLang="en-US" dirty="0"/>
              <a:t>と言っても過言ではありません。</a:t>
            </a:r>
            <a:endParaRPr kumimoji="1" lang="en-US" altLang="ja-JP" dirty="0"/>
          </a:p>
          <a:p>
            <a:r>
              <a:rPr kumimoji="1" lang="ja-JP" altLang="en-US" dirty="0"/>
              <a:t>つまり、修士</a:t>
            </a:r>
            <a:r>
              <a:rPr kumimoji="1" lang="en-US" altLang="ja-JP" dirty="0"/>
              <a:t>1</a:t>
            </a:r>
            <a:r>
              <a:rPr kumimoji="1" lang="ja-JP" altLang="en-US" dirty="0"/>
              <a:t>年生の</a:t>
            </a:r>
            <a:r>
              <a:rPr kumimoji="1" lang="en-US" altLang="ja-JP" dirty="0"/>
              <a:t>3</a:t>
            </a:r>
            <a:r>
              <a:rPr kumimoji="1" lang="ja-JP" altLang="en-US" dirty="0"/>
              <a:t>月から就活がスタートするのではなく、インターンシップ募集が始まる</a:t>
            </a:r>
            <a:r>
              <a:rPr kumimoji="1" lang="en-US" altLang="ja-JP" dirty="0"/>
              <a:t>6</a:t>
            </a:r>
            <a:r>
              <a:rPr kumimoji="1" lang="ja-JP" altLang="en-US" dirty="0"/>
              <a:t>月には就活がスタートしているというのが実態です。</a:t>
            </a:r>
            <a:endParaRPr kumimoji="1" lang="en-US" altLang="ja-JP" dirty="0"/>
          </a:p>
          <a:p>
            <a:r>
              <a:rPr kumimoji="1" lang="ja-JP" altLang="en-US" dirty="0" err="1"/>
              <a:t>ですの</a:t>
            </a:r>
            <a:r>
              <a:rPr kumimoji="1" lang="ja-JP" altLang="en-US" dirty="0"/>
              <a:t>で、「早期からの活動開始」がポイントになります。</a:t>
            </a:r>
            <a:endParaRPr kumimoji="1" lang="en-US" altLang="ja-JP" dirty="0"/>
          </a:p>
          <a:p>
            <a:endParaRPr kumimoji="1" lang="en-US" altLang="ja-JP" dirty="0"/>
          </a:p>
          <a:p>
            <a:r>
              <a:rPr kumimoji="1" lang="ja-JP" altLang="en-US" dirty="0"/>
              <a:t>これを踏まえて、これからどう活動していったら良いかについて、お話ししていきます。</a:t>
            </a:r>
          </a:p>
        </p:txBody>
      </p:sp>
      <p:sp>
        <p:nvSpPr>
          <p:cNvPr id="4" name="スライド番号プレースホルダー 3"/>
          <p:cNvSpPr>
            <a:spLocks noGrp="1"/>
          </p:cNvSpPr>
          <p:nvPr>
            <p:ph type="sldNum" sz="quarter" idx="5"/>
          </p:nvPr>
        </p:nvSpPr>
        <p:spPr/>
        <p:txBody>
          <a:bodyPr/>
          <a:lstStyle/>
          <a:p>
            <a:fld id="{E0F3A0E5-6EC1-45BF-ADFF-5D35AB271C18}" type="slidenum">
              <a:rPr kumimoji="1" lang="ja-JP" altLang="en-US" smtClean="0"/>
              <a:t>8</a:t>
            </a:fld>
            <a:endParaRPr kumimoji="1" lang="ja-JP" altLang="en-US"/>
          </a:p>
        </p:txBody>
      </p:sp>
    </p:spTree>
    <p:extLst>
      <p:ext uri="{BB962C8B-B14F-4D97-AF65-F5344CB8AC3E}">
        <p14:creationId xmlns:p14="http://schemas.microsoft.com/office/powerpoint/2010/main" val="37384730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就職活動を成功させるために、やって欲しいことを</a:t>
            </a:r>
            <a:r>
              <a:rPr kumimoji="1" lang="en-US" altLang="ja-JP" dirty="0"/>
              <a:t>2</a:t>
            </a:r>
            <a:r>
              <a:rPr kumimoji="1" lang="ja-JP" altLang="en-US" dirty="0"/>
              <a:t>つご紹介します。</a:t>
            </a:r>
            <a:endParaRPr kumimoji="1" lang="en-US" altLang="ja-JP" dirty="0"/>
          </a:p>
          <a:p>
            <a:endParaRPr kumimoji="1" lang="en-US" altLang="ja-JP" dirty="0"/>
          </a:p>
          <a:p>
            <a:r>
              <a:rPr kumimoji="1" lang="ja-JP" altLang="en-US" dirty="0"/>
              <a:t>①</a:t>
            </a:r>
            <a:r>
              <a:rPr kumimoji="1" lang="ja-JP" altLang="en-US" dirty="0" err="1"/>
              <a:t>つ</a:t>
            </a:r>
            <a:r>
              <a:rPr kumimoji="1" lang="ja-JP" altLang="en-US" dirty="0"/>
              <a:t>目は、繰り返しになりますが「インターンシップ参加すること」です。</a:t>
            </a:r>
            <a:endParaRPr kumimoji="1" lang="en-US" altLang="ja-JP" dirty="0"/>
          </a:p>
          <a:p>
            <a:r>
              <a:rPr kumimoji="1" lang="ja-JP" altLang="en-US" dirty="0"/>
              <a:t>優良企業に内定した学生の話を聞くと、</a:t>
            </a:r>
            <a:r>
              <a:rPr kumimoji="1" lang="en-US" altLang="ja-JP" dirty="0"/>
              <a:t>1</a:t>
            </a:r>
            <a:r>
              <a:rPr kumimoji="1" lang="ja-JP" altLang="en-US" dirty="0"/>
              <a:t>日だけのインターンシップも含めて</a:t>
            </a:r>
            <a:endParaRPr kumimoji="1" lang="en-US" altLang="ja-JP" dirty="0"/>
          </a:p>
          <a:p>
            <a:r>
              <a:rPr kumimoji="1" lang="en-US" altLang="ja-JP" dirty="0"/>
              <a:t>10</a:t>
            </a:r>
            <a:r>
              <a:rPr kumimoji="1" lang="ja-JP" altLang="en-US" dirty="0"/>
              <a:t>社以上参加している学生も多く、色んな業界・企業を見ることで、</a:t>
            </a:r>
            <a:endParaRPr kumimoji="1" lang="en-US" altLang="ja-JP" dirty="0"/>
          </a:p>
          <a:p>
            <a:r>
              <a:rPr kumimoji="1" lang="ja-JP" altLang="en-US" dirty="0"/>
              <a:t>自分のやりたいことが見えてくるため、最低</a:t>
            </a:r>
            <a:r>
              <a:rPr kumimoji="1" lang="en-US" altLang="ja-JP" dirty="0"/>
              <a:t>10</a:t>
            </a:r>
            <a:r>
              <a:rPr kumimoji="1" lang="ja-JP" altLang="en-US" dirty="0"/>
              <a:t>社は参加することを推奨しています。</a:t>
            </a:r>
            <a:endParaRPr kumimoji="1" lang="en-US" altLang="ja-JP" dirty="0"/>
          </a:p>
          <a:p>
            <a:r>
              <a:rPr kumimoji="1" lang="ja-JP" altLang="en-US" dirty="0"/>
              <a:t>　</a:t>
            </a:r>
            <a:endParaRPr kumimoji="1" lang="en-US" altLang="ja-JP" dirty="0"/>
          </a:p>
          <a:p>
            <a:r>
              <a:rPr kumimoji="1" lang="ja-JP" altLang="en-US" dirty="0"/>
              <a:t>②</a:t>
            </a:r>
            <a:r>
              <a:rPr kumimoji="1" lang="ja-JP" altLang="en-US" dirty="0" err="1"/>
              <a:t>つ</a:t>
            </a:r>
            <a:r>
              <a:rPr kumimoji="1" lang="ja-JP" altLang="en-US" dirty="0"/>
              <a:t>目は、学内で開催する就活支援セミナーです。</a:t>
            </a:r>
            <a:endParaRPr kumimoji="1" lang="en-US" altLang="ja-JP" dirty="0"/>
          </a:p>
          <a:p>
            <a:r>
              <a:rPr kumimoji="1" lang="ja-JP" altLang="en-US" dirty="0"/>
              <a:t>学内就活セミナーでは、書類選考や面接に向けての対策方法などを、テーマに分けてポイントを解説します。</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一人で一から調べると時間がかかってしまう選考対策も、ポイントやコツを学んで行うと、効率的に進められ、研究活動との両立が図れますので</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学内開催の就活支援セミナーにはしっかりと参加してください。</a:t>
            </a:r>
            <a:endParaRPr kumimoji="1" lang="en-US" altLang="ja-JP" dirty="0"/>
          </a:p>
        </p:txBody>
      </p:sp>
      <p:sp>
        <p:nvSpPr>
          <p:cNvPr id="4" name="スライド番号プレースホルダー 3"/>
          <p:cNvSpPr>
            <a:spLocks noGrp="1"/>
          </p:cNvSpPr>
          <p:nvPr>
            <p:ph type="sldNum" sz="quarter" idx="5"/>
          </p:nvPr>
        </p:nvSpPr>
        <p:spPr/>
        <p:txBody>
          <a:bodyPr/>
          <a:lstStyle/>
          <a:p>
            <a:fld id="{E0F3A0E5-6EC1-45BF-ADFF-5D35AB271C18}" type="slidenum">
              <a:rPr kumimoji="1" lang="ja-JP" altLang="en-US" smtClean="0"/>
              <a:t>9</a:t>
            </a:fld>
            <a:endParaRPr kumimoji="1" lang="ja-JP" altLang="en-US"/>
          </a:p>
        </p:txBody>
      </p:sp>
    </p:spTree>
    <p:extLst>
      <p:ext uri="{BB962C8B-B14F-4D97-AF65-F5344CB8AC3E}">
        <p14:creationId xmlns:p14="http://schemas.microsoft.com/office/powerpoint/2010/main" val="23236880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就職活動の選考において、聞かれることは大きく分けて</a:t>
            </a:r>
            <a:r>
              <a:rPr kumimoji="1" lang="en-US" altLang="ja-JP" dirty="0"/>
              <a:t>2</a:t>
            </a:r>
            <a:r>
              <a:rPr kumimoji="1" lang="ja-JP" altLang="en-US" dirty="0" err="1"/>
              <a:t>つに</a:t>
            </a:r>
            <a:r>
              <a:rPr kumimoji="1" lang="ja-JP" altLang="en-US" dirty="0"/>
              <a:t>なります。</a:t>
            </a:r>
            <a:endParaRPr kumimoji="1" lang="en-US" altLang="ja-JP" dirty="0"/>
          </a:p>
          <a:p>
            <a:r>
              <a:rPr kumimoji="1" lang="en-US" altLang="ja-JP" dirty="0"/>
              <a:t>1</a:t>
            </a:r>
            <a:r>
              <a:rPr kumimoji="1" lang="ja-JP" altLang="en-US" dirty="0"/>
              <a:t>つめが自己</a:t>
            </a:r>
            <a:r>
              <a:rPr kumimoji="1" lang="en-US" altLang="ja-JP" dirty="0"/>
              <a:t>PR</a:t>
            </a:r>
            <a:r>
              <a:rPr kumimoji="1" lang="ja-JP" altLang="en-US" dirty="0"/>
              <a:t>です。自分の考え方や強みを通して、自分がどんな人物かを伝えていきます。</a:t>
            </a:r>
            <a:endParaRPr kumimoji="1" lang="en-US" altLang="ja-JP" dirty="0"/>
          </a:p>
          <a:p>
            <a:r>
              <a:rPr kumimoji="1" lang="en-US" altLang="ja-JP" dirty="0"/>
              <a:t>2</a:t>
            </a:r>
            <a:r>
              <a:rPr kumimoji="1" lang="ja-JP" altLang="en-US" dirty="0"/>
              <a:t>つめが志望動機です。働き始めたら何がしたいのか、なぜこの会社に入りたいのかを伝えていきます。</a:t>
            </a:r>
            <a:endParaRPr kumimoji="1" lang="en-US" altLang="ja-JP" dirty="0"/>
          </a:p>
          <a:p>
            <a:r>
              <a:rPr kumimoji="1" lang="ja-JP" altLang="en-US" dirty="0"/>
              <a:t>この</a:t>
            </a:r>
            <a:r>
              <a:rPr kumimoji="1" lang="en-US" altLang="ja-JP" dirty="0"/>
              <a:t>2</a:t>
            </a:r>
            <a:r>
              <a:rPr kumimoji="1" lang="ja-JP" altLang="en-US" dirty="0" err="1"/>
              <a:t>つを</a:t>
            </a:r>
            <a:r>
              <a:rPr kumimoji="1" lang="ja-JP" altLang="en-US" dirty="0"/>
              <a:t>色んな選考・質問を通じて確認していくのが就職活動になります。</a:t>
            </a:r>
            <a:endParaRPr kumimoji="1" lang="en-US" altLang="ja-JP" dirty="0"/>
          </a:p>
          <a:p>
            <a:endParaRPr kumimoji="1" lang="en-US" altLang="ja-JP" dirty="0"/>
          </a:p>
          <a:p>
            <a:r>
              <a:rPr kumimoji="1" lang="ja-JP" altLang="en-US" dirty="0"/>
              <a:t>そのためにも、まずは自分のことを知らなくてはいけないので、「自己分析」をする必要があります。</a:t>
            </a:r>
            <a:endParaRPr kumimoji="1" lang="en-US" altLang="ja-JP" dirty="0"/>
          </a:p>
          <a:p>
            <a:pPr eaLnBrk="1" hangingPunct="1"/>
            <a:r>
              <a:rPr kumimoji="1" lang="ja-JP" altLang="en-US" dirty="0"/>
              <a:t>自己分析では「</a:t>
            </a:r>
            <a:r>
              <a:rPr lang="ja-JP" altLang="en-US" dirty="0">
                <a:solidFill>
                  <a:srgbClr val="000000"/>
                </a:solidFill>
              </a:rPr>
              <a:t>自分の考え方、行動・判断の仕方、価値観」などを明確にしていきます。</a:t>
            </a:r>
            <a:endParaRPr lang="en-US" altLang="ja-JP" dirty="0">
              <a:solidFill>
                <a:srgbClr val="000000"/>
              </a:solidFill>
            </a:endParaRPr>
          </a:p>
          <a:p>
            <a:pPr eaLnBrk="1" hangingPunct="1"/>
            <a:endParaRPr lang="en-US" altLang="ja-JP" dirty="0">
              <a:solidFill>
                <a:srgbClr val="000000"/>
              </a:solidFill>
            </a:endParaRPr>
          </a:p>
          <a:p>
            <a:pPr eaLnBrk="1" hangingPunct="1"/>
            <a:r>
              <a:rPr lang="ja-JP" altLang="en-US" dirty="0">
                <a:solidFill>
                  <a:srgbClr val="000000"/>
                </a:solidFill>
              </a:rPr>
              <a:t>一方で、自分のやりたいことができる会社はどこなのかということを知らなくてはいけないので、業界・企業・職種研究も必要になってきます。</a:t>
            </a:r>
            <a:endParaRPr lang="en-US" altLang="ja-JP" dirty="0">
              <a:solidFill>
                <a:srgbClr val="000000"/>
              </a:solidFill>
            </a:endParaRPr>
          </a:p>
          <a:p>
            <a:pPr eaLnBrk="1" hangingPunct="1"/>
            <a:r>
              <a:rPr lang="ja-JP" altLang="en-US" dirty="0">
                <a:solidFill>
                  <a:srgbClr val="000000"/>
                </a:solidFill>
              </a:rPr>
              <a:t>つまり自己分析を通じて「自分のことを知る」ことと、「企業研究」を通じて、「相手（企業）のことを知る」ことが就活にとって欠かせないものになっていきます。</a:t>
            </a:r>
          </a:p>
        </p:txBody>
      </p:sp>
      <p:sp>
        <p:nvSpPr>
          <p:cNvPr id="4" name="スライド番号プレースホルダー 3"/>
          <p:cNvSpPr>
            <a:spLocks noGrp="1"/>
          </p:cNvSpPr>
          <p:nvPr>
            <p:ph type="sldNum" sz="quarter" idx="10"/>
          </p:nvPr>
        </p:nvSpPr>
        <p:spPr/>
        <p:txBody>
          <a:bodyPr/>
          <a:lstStyle/>
          <a:p>
            <a:fld id="{980BBDD6-838C-4DB0-96EA-30EDCE30F3A7}" type="slidenum">
              <a:rPr kumimoji="1" lang="ja-JP" altLang="en-US" smtClean="0"/>
              <a:t>17</a:t>
            </a:fld>
            <a:endParaRPr kumimoji="1" lang="ja-JP" altLang="en-US"/>
          </a:p>
        </p:txBody>
      </p:sp>
    </p:spTree>
    <p:extLst>
      <p:ext uri="{BB962C8B-B14F-4D97-AF65-F5344CB8AC3E}">
        <p14:creationId xmlns:p14="http://schemas.microsoft.com/office/powerpoint/2010/main" val="1514621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latin typeface="Arial" panose="020B0604020202020204" pitchFamily="34" charset="0"/>
              </a:rPr>
              <a:t>大学院での専門的な学びは、知識や資格としてすぐに活かせる直接的なものもあれば、間接的な方法で活かせるものもあります。</a:t>
            </a:r>
            <a:endParaRPr lang="en-US" altLang="ja-JP" dirty="0">
              <a:latin typeface="Arial" panose="020B0604020202020204" pitchFamily="34" charset="0"/>
            </a:endParaRPr>
          </a:p>
          <a:p>
            <a:endParaRPr lang="en-US" altLang="ja-JP" dirty="0">
              <a:latin typeface="Arial" panose="020B0604020202020204" pitchFamily="34" charset="0"/>
            </a:endParaRPr>
          </a:p>
          <a:p>
            <a:r>
              <a:rPr lang="ja-JP" altLang="en-US" dirty="0">
                <a:latin typeface="Arial" panose="020B0604020202020204" pitchFamily="34" charset="0"/>
              </a:rPr>
              <a:t>「教養」⇒状況理解・初対面の人とコミュニケーションをとる。</a:t>
            </a:r>
            <a:endParaRPr lang="en-US" altLang="ja-JP" dirty="0">
              <a:latin typeface="Arial" panose="020B0604020202020204" pitchFamily="34" charset="0"/>
            </a:endParaRPr>
          </a:p>
          <a:p>
            <a:r>
              <a:rPr lang="ja-JP" altLang="en-US" dirty="0">
                <a:latin typeface="Arial" panose="020B0604020202020204" pitchFamily="34" charset="0"/>
              </a:rPr>
              <a:t>「体系的な学び」⇒専門分野の知識の修得、新しい知識の修得方法を身に付ける。</a:t>
            </a:r>
            <a:endParaRPr lang="en-US" altLang="ja-JP" dirty="0">
              <a:latin typeface="Arial" panose="020B0604020202020204" pitchFamily="34" charset="0"/>
            </a:endParaRPr>
          </a:p>
          <a:p>
            <a:r>
              <a:rPr lang="ja-JP" altLang="en-US" dirty="0">
                <a:latin typeface="Arial" panose="020B0604020202020204" pitchFamily="34" charset="0"/>
              </a:rPr>
              <a:t>「論理的・客観的な見方・考え方」⇒変化し続ける社会に対応、自ら問題点を見つけ、解決方法を探っていく力。</a:t>
            </a:r>
            <a:endParaRPr lang="en-US" altLang="ja-JP" dirty="0">
              <a:latin typeface="Arial" panose="020B0604020202020204" pitchFamily="34" charset="0"/>
            </a:endParaRPr>
          </a:p>
          <a:p>
            <a:endParaRPr lang="en-US" altLang="ja-JP" dirty="0">
              <a:latin typeface="Arial" panose="020B0604020202020204" pitchFamily="34" charset="0"/>
            </a:endParaRPr>
          </a:p>
          <a:p>
            <a:r>
              <a:rPr lang="ja-JP" altLang="en-US" dirty="0">
                <a:latin typeface="Arial" panose="020B0604020202020204" pitchFamily="34" charset="0"/>
              </a:rPr>
              <a:t>・レポートを作成する⇒「書く力」「情報収集力」</a:t>
            </a:r>
            <a:endParaRPr lang="en-US" altLang="ja-JP" dirty="0">
              <a:latin typeface="Arial" panose="020B0604020202020204" pitchFamily="34" charset="0"/>
            </a:endParaRPr>
          </a:p>
          <a:p>
            <a:r>
              <a:rPr lang="ja-JP" altLang="en-US" dirty="0">
                <a:latin typeface="Arial" panose="020B0604020202020204" pitchFamily="34" charset="0"/>
              </a:rPr>
              <a:t>レポートには書き方の形式があり、客観的な根拠・分析が求められる。</a:t>
            </a:r>
            <a:endParaRPr lang="en-US" altLang="ja-JP" dirty="0">
              <a:latin typeface="Arial" panose="020B0604020202020204" pitchFamily="34" charset="0"/>
            </a:endParaRPr>
          </a:p>
          <a:p>
            <a:endParaRPr lang="en-US" altLang="ja-JP" dirty="0">
              <a:latin typeface="Arial" panose="020B0604020202020204" pitchFamily="34" charset="0"/>
            </a:endParaRPr>
          </a:p>
          <a:p>
            <a:r>
              <a:rPr lang="ja-JP" altLang="en-US" dirty="0">
                <a:latin typeface="Arial" panose="020B0604020202020204" pitchFamily="34" charset="0"/>
              </a:rPr>
              <a:t>・人前で発表する⇒「話す力」「考える力」</a:t>
            </a:r>
            <a:endParaRPr lang="en-US" altLang="ja-JP" dirty="0">
              <a:latin typeface="Arial" panose="020B0604020202020204" pitchFamily="34" charset="0"/>
            </a:endParaRPr>
          </a:p>
          <a:p>
            <a:r>
              <a:rPr lang="ja-JP" altLang="en-US" dirty="0">
                <a:latin typeface="Arial" panose="020B0604020202020204" pitchFamily="34" charset="0"/>
              </a:rPr>
              <a:t>結論を明確にし、簡潔にハキハキと自信を持って話すことが大事。</a:t>
            </a:r>
            <a:endParaRPr lang="en-US" altLang="ja-JP" dirty="0">
              <a:latin typeface="Arial" panose="020B0604020202020204" pitchFamily="34" charset="0"/>
            </a:endParaRPr>
          </a:p>
          <a:p>
            <a:endParaRPr lang="en-US" altLang="ja-JP" dirty="0">
              <a:latin typeface="Arial" panose="020B0604020202020204" pitchFamily="34" charset="0"/>
            </a:endParaRPr>
          </a:p>
          <a:p>
            <a:r>
              <a:rPr lang="ja-JP" altLang="en-US" dirty="0">
                <a:latin typeface="Arial" panose="020B0604020202020204" pitchFamily="34" charset="0"/>
              </a:rPr>
              <a:t>・難問にチャレンジ⇒「ストレス対応力」</a:t>
            </a:r>
            <a:endParaRPr lang="en-US" altLang="ja-JP" dirty="0">
              <a:latin typeface="Arial" panose="020B0604020202020204" pitchFamily="34" charset="0"/>
            </a:endParaRPr>
          </a:p>
          <a:p>
            <a:r>
              <a:rPr lang="ja-JP" altLang="en-US" dirty="0">
                <a:latin typeface="Arial" panose="020B0604020202020204" pitchFamily="34" charset="0"/>
              </a:rPr>
              <a:t>自分にとって少しキツイかもしれない、と考えられることに挑戦してみる。</a:t>
            </a:r>
            <a:endParaRPr lang="en-US" altLang="ja-JP" dirty="0">
              <a:latin typeface="Arial" panose="020B0604020202020204" pitchFamily="34" charset="0"/>
            </a:endParaRPr>
          </a:p>
          <a:p>
            <a:r>
              <a:rPr lang="ja-JP" altLang="en-US" dirty="0">
                <a:latin typeface="Arial" panose="020B0604020202020204" pitchFamily="34" charset="0"/>
              </a:rPr>
              <a:t>ストレス対応力とはストレスに「耐える」だけでなく、「逃げる・和らげる」能力のこと。</a:t>
            </a:r>
            <a:endParaRPr kumimoji="1" lang="ja-JP" altLang="en-US" dirty="0"/>
          </a:p>
        </p:txBody>
      </p:sp>
      <p:sp>
        <p:nvSpPr>
          <p:cNvPr id="4" name="スライド番号プレースホルダー 3"/>
          <p:cNvSpPr>
            <a:spLocks noGrp="1"/>
          </p:cNvSpPr>
          <p:nvPr>
            <p:ph type="sldNum" sz="quarter" idx="5"/>
          </p:nvPr>
        </p:nvSpPr>
        <p:spPr/>
        <p:txBody>
          <a:bodyPr/>
          <a:lstStyle/>
          <a:p>
            <a:fld id="{E0F3A0E5-6EC1-45BF-ADFF-5D35AB271C18}" type="slidenum">
              <a:rPr kumimoji="1" lang="ja-JP" altLang="en-US" smtClean="0"/>
              <a:t>20</a:t>
            </a:fld>
            <a:endParaRPr kumimoji="1" lang="ja-JP" altLang="en-US"/>
          </a:p>
        </p:txBody>
      </p:sp>
    </p:spTree>
    <p:extLst>
      <p:ext uri="{BB962C8B-B14F-4D97-AF65-F5344CB8AC3E}">
        <p14:creationId xmlns:p14="http://schemas.microsoft.com/office/powerpoint/2010/main" val="23535446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スライド イメージ プレースホルダー 1"/>
          <p:cNvSpPr>
            <a:spLocks noGrp="1" noRot="1" noChangeAspect="1" noTextEdit="1"/>
          </p:cNvSpPr>
          <p:nvPr>
            <p:ph type="sldImg"/>
          </p:nvPr>
        </p:nvSpPr>
        <p:spPr>
          <a:ln/>
        </p:spPr>
      </p:sp>
      <p:sp>
        <p:nvSpPr>
          <p:cNvPr id="28675" name="ノート プレースホルダー 2"/>
          <p:cNvSpPr>
            <a:spLocks noGrp="1"/>
          </p:cNvSpPr>
          <p:nvPr>
            <p:ph type="body" idx="1"/>
          </p:nvPr>
        </p:nvSpPr>
        <p:spPr>
          <a:noFill/>
        </p:spPr>
        <p:txBody>
          <a:bodyPr/>
          <a:lstStyle/>
          <a:p>
            <a:endParaRPr lang="ja-JP" altLang="en-US" dirty="0">
              <a:latin typeface="Arial" panose="020B0604020202020204" pitchFamily="34" charset="0"/>
            </a:endParaRPr>
          </a:p>
        </p:txBody>
      </p:sp>
      <p:sp>
        <p:nvSpPr>
          <p:cNvPr id="28676" name="スライド番号プレースホルダー 3"/>
          <p:cNvSpPr>
            <a:spLocks noGrp="1"/>
          </p:cNvSpPr>
          <p:nvPr>
            <p:ph type="sldNum" sz="quarter" idx="5"/>
          </p:nvPr>
        </p:nvSpPr>
        <p:spPr>
          <a:noFill/>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895" indent="-285728">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2916" indent="-228583">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082" indent="-228583">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248" indent="-228583">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414" indent="-228583"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580" indent="-228583"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8746" indent="-228583"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5912" indent="-228583"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0FCC7754-0B7B-498B-B264-20119E24672F}" type="slidenum">
              <a:rPr lang="en-US" altLang="ja-JP" smtClean="0">
                <a:solidFill>
                  <a:srgbClr val="000000"/>
                </a:solidFill>
                <a:ea typeface="ＭＳ Ｐゴシック" panose="020B0600070205080204" pitchFamily="50" charset="-128"/>
              </a:rPr>
              <a:pPr>
                <a:spcBef>
                  <a:spcPct val="0"/>
                </a:spcBef>
              </a:pPr>
              <a:t>25</a:t>
            </a:fld>
            <a:endParaRPr lang="en-US" altLang="ja-JP">
              <a:solidFill>
                <a:srgbClr val="000000"/>
              </a:solidFill>
              <a:ea typeface="ＭＳ Ｐゴシック" panose="020B0600070205080204" pitchFamily="50" charset="-128"/>
            </a:endParaRPr>
          </a:p>
        </p:txBody>
      </p:sp>
    </p:spTree>
    <p:extLst>
      <p:ext uri="{BB962C8B-B14F-4D97-AF65-F5344CB8AC3E}">
        <p14:creationId xmlns:p14="http://schemas.microsoft.com/office/powerpoint/2010/main" val="335511702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pic>
        <p:nvPicPr>
          <p:cNvPr id="7" name="図 6" descr="0-13.jpg"/>
          <p:cNvPicPr>
            <a:picLocks noChangeAspect="1"/>
          </p:cNvPicPr>
          <p:nvPr/>
        </p:nvPicPr>
        <p:blipFill>
          <a:blip r:embed="rId2"/>
          <a:stretch>
            <a:fillRect/>
          </a:stretch>
        </p:blipFill>
        <p:spPr>
          <a:xfrm>
            <a:off x="0" y="0"/>
            <a:ext cx="9144000" cy="6858000"/>
          </a:xfrm>
          <a:prstGeom prst="rect">
            <a:avLst/>
          </a:prstGeom>
        </p:spPr>
      </p:pic>
      <p:sp>
        <p:nvSpPr>
          <p:cNvPr id="2" name="タイトル 1"/>
          <p:cNvSpPr>
            <a:spLocks noGrp="1"/>
          </p:cNvSpPr>
          <p:nvPr>
            <p:ph type="ctrTitle"/>
          </p:nvPr>
        </p:nvSpPr>
        <p:spPr>
          <a:xfrm>
            <a:off x="685800" y="2130427"/>
            <a:ext cx="7772400" cy="1470025"/>
          </a:xfrm>
        </p:spPr>
        <p:txBody>
          <a:bodyPr/>
          <a:lstStyle/>
          <a:p>
            <a:r>
              <a:rPr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ja-JP" altLang="en-US"/>
              <a:t>マスター サブタイトルの書式設定</a:t>
            </a:r>
          </a:p>
        </p:txBody>
      </p:sp>
      <p:sp>
        <p:nvSpPr>
          <p:cNvPr id="6" name="スライド番号プレースホルダ 5"/>
          <p:cNvSpPr>
            <a:spLocks noGrp="1"/>
          </p:cNvSpPr>
          <p:nvPr>
            <p:ph type="sldNum" sz="quarter" idx="12"/>
          </p:nvPr>
        </p:nvSpPr>
        <p:spPr>
          <a:xfrm>
            <a:off x="3505200" y="5778502"/>
            <a:ext cx="2133600" cy="365125"/>
          </a:xfrm>
        </p:spPr>
        <p:txBody>
          <a:bodyPr/>
          <a:lstStyle>
            <a:lvl1pPr algn="ctr">
              <a:defRPr/>
            </a:lvl1pPr>
          </a:lstStyle>
          <a:p>
            <a:fld id="{066F0A56-8BDF-49C0-B850-D4EAB4BC437D}" type="slidenum">
              <a:rPr kumimoji="1" lang="ja-JP" altLang="en-US" smtClean="0"/>
              <a:t>‹#›</a:t>
            </a:fld>
            <a:endParaRPr kumimoji="1" lang="ja-JP" altLang="en-US"/>
          </a:p>
        </p:txBody>
      </p:sp>
    </p:spTree>
    <p:extLst>
      <p:ext uri="{BB962C8B-B14F-4D97-AF65-F5344CB8AC3E}">
        <p14:creationId xmlns:p14="http://schemas.microsoft.com/office/powerpoint/2010/main" val="39221905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pic>
        <p:nvPicPr>
          <p:cNvPr id="7" name="図 6" descr="0-10.jpg"/>
          <p:cNvPicPr>
            <a:picLocks noChangeAspect="1"/>
          </p:cNvPicPr>
          <p:nvPr/>
        </p:nvPicPr>
        <p:blipFill>
          <a:blip r:embed="rId2"/>
          <a:stretch>
            <a:fillRect/>
          </a:stretch>
        </p:blipFill>
        <p:spPr>
          <a:xfrm>
            <a:off x="0" y="0"/>
            <a:ext cx="9144000" cy="6858000"/>
          </a:xfrm>
          <a:prstGeom prst="rect">
            <a:avLst/>
          </a:prstGeom>
        </p:spPr>
      </p:pic>
      <p:sp>
        <p:nvSpPr>
          <p:cNvPr id="2" name="タイトル 1"/>
          <p:cNvSpPr>
            <a:spLocks noGrp="1"/>
          </p:cNvSpPr>
          <p:nvPr>
            <p:ph type="title"/>
          </p:nvPr>
        </p:nvSpPr>
        <p:spPr>
          <a:xfrm>
            <a:off x="457200" y="596900"/>
            <a:ext cx="8229600" cy="1143000"/>
          </a:xfrm>
        </p:spPr>
        <p:txBody>
          <a:bodyPr/>
          <a:lstStyle/>
          <a:p>
            <a:r>
              <a:rPr lang="ja-JP" altLang="en-US"/>
              <a:t>マスター タイトルの書式設定</a:t>
            </a:r>
          </a:p>
        </p:txBody>
      </p:sp>
      <p:sp>
        <p:nvSpPr>
          <p:cNvPr id="3" name="コンテンツ プレースホルダ 2"/>
          <p:cNvSpPr>
            <a:spLocks noGrp="1"/>
          </p:cNvSpPr>
          <p:nvPr>
            <p:ph idx="1"/>
          </p:nvPr>
        </p:nvSpPr>
        <p:spPr>
          <a:xfrm>
            <a:off x="457200" y="1879602"/>
            <a:ext cx="8229600" cy="425926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ja-JP" altLang="en-US" dirty="0"/>
          </a:p>
        </p:txBody>
      </p:sp>
      <p:sp>
        <p:nvSpPr>
          <p:cNvPr id="6" name="スライド番号プレースホルダ 5"/>
          <p:cNvSpPr>
            <a:spLocks noGrp="1"/>
          </p:cNvSpPr>
          <p:nvPr>
            <p:ph type="sldNum" sz="quarter" idx="12"/>
          </p:nvPr>
        </p:nvSpPr>
        <p:spPr>
          <a:xfrm>
            <a:off x="7010400" y="4"/>
            <a:ext cx="2133600" cy="365125"/>
          </a:xfrm>
        </p:spPr>
        <p:txBody>
          <a:bodyPr/>
          <a:lstStyle/>
          <a:p>
            <a:fld id="{477C9AD5-F5DF-124B-B0FF-FD84C62DEA9E}" type="slidenum">
              <a:rPr lang="ja-JP" altLang="en-US" smtClean="0"/>
              <a:pPr/>
              <a:t>‹#›</a:t>
            </a:fld>
            <a:endParaRPr lang="ja-JP" altLang="en-US"/>
          </a:p>
        </p:txBody>
      </p:sp>
    </p:spTree>
    <p:extLst>
      <p:ext uri="{BB962C8B-B14F-4D97-AF65-F5344CB8AC3E}">
        <p14:creationId xmlns:p14="http://schemas.microsoft.com/office/powerpoint/2010/main" val="10284937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ユーザー設定レイアウト">
    <p:spTree>
      <p:nvGrpSpPr>
        <p:cNvPr id="1" name=""/>
        <p:cNvGrpSpPr/>
        <p:nvPr/>
      </p:nvGrpSpPr>
      <p:grpSpPr>
        <a:xfrm>
          <a:off x="0" y="0"/>
          <a:ext cx="0" cy="0"/>
          <a:chOff x="0" y="0"/>
          <a:chExt cx="0" cy="0"/>
        </a:xfrm>
      </p:grpSpPr>
      <p:pic>
        <p:nvPicPr>
          <p:cNvPr id="6" name="図 5" descr="0-11.jpg"/>
          <p:cNvPicPr>
            <a:picLocks noChangeAspect="1"/>
          </p:cNvPicPr>
          <p:nvPr/>
        </p:nvPicPr>
        <p:blipFill>
          <a:blip r:embed="rId2"/>
          <a:stretch>
            <a:fillRect/>
          </a:stretch>
        </p:blipFill>
        <p:spPr>
          <a:xfrm>
            <a:off x="0" y="0"/>
            <a:ext cx="9144000" cy="6858000"/>
          </a:xfrm>
          <a:prstGeom prst="rect">
            <a:avLst/>
          </a:prstGeom>
        </p:spPr>
      </p:pic>
      <p:sp>
        <p:nvSpPr>
          <p:cNvPr id="2" name="タイトル 1"/>
          <p:cNvSpPr>
            <a:spLocks noGrp="1"/>
          </p:cNvSpPr>
          <p:nvPr>
            <p:ph type="title"/>
          </p:nvPr>
        </p:nvSpPr>
        <p:spPr>
          <a:xfrm>
            <a:off x="457200" y="596900"/>
            <a:ext cx="8229600" cy="1143000"/>
          </a:xfrm>
        </p:spPr>
        <p:txBody>
          <a:bodyPr/>
          <a:lstStyle/>
          <a:p>
            <a:r>
              <a:rPr lang="ja-JP" altLang="en-US"/>
              <a:t>マスター タイトルの書式設定</a:t>
            </a:r>
          </a:p>
        </p:txBody>
      </p:sp>
      <p:sp>
        <p:nvSpPr>
          <p:cNvPr id="5" name="スライド番号プレースホルダ 4"/>
          <p:cNvSpPr>
            <a:spLocks noGrp="1"/>
          </p:cNvSpPr>
          <p:nvPr>
            <p:ph type="sldNum" sz="quarter" idx="12"/>
          </p:nvPr>
        </p:nvSpPr>
        <p:spPr>
          <a:xfrm>
            <a:off x="0" y="6492879"/>
            <a:ext cx="2133600" cy="365125"/>
          </a:xfrm>
        </p:spPr>
        <p:txBody>
          <a:bodyPr/>
          <a:lstStyle>
            <a:lvl1pPr algn="l">
              <a:defRPr/>
            </a:lvl1pPr>
          </a:lstStyle>
          <a:p>
            <a:fld id="{477C9AD5-F5DF-124B-B0FF-FD84C62DEA9E}" type="slidenum">
              <a:rPr lang="ja-JP" altLang="en-US" smtClean="0"/>
              <a:pPr/>
              <a:t>‹#›</a:t>
            </a:fld>
            <a:endParaRPr lang="ja-JP" altLang="en-US"/>
          </a:p>
        </p:txBody>
      </p:sp>
      <p:sp>
        <p:nvSpPr>
          <p:cNvPr id="7" name="コンテンツ プレースホルダ 6"/>
          <p:cNvSpPr>
            <a:spLocks noGrp="1"/>
          </p:cNvSpPr>
          <p:nvPr>
            <p:ph sz="quarter" idx="13"/>
          </p:nvPr>
        </p:nvSpPr>
        <p:spPr>
          <a:xfrm>
            <a:off x="457200" y="1879600"/>
            <a:ext cx="8229600" cy="42545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extLst>
      <p:ext uri="{BB962C8B-B14F-4D97-AF65-F5344CB8AC3E}">
        <p14:creationId xmlns:p14="http://schemas.microsoft.com/office/powerpoint/2010/main" val="14456268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grpSp>
        <p:nvGrpSpPr>
          <p:cNvPr id="5" name="グループ化 4"/>
          <p:cNvGrpSpPr/>
          <p:nvPr/>
        </p:nvGrpSpPr>
        <p:grpSpPr>
          <a:xfrm>
            <a:off x="0" y="2727702"/>
            <a:ext cx="9144000" cy="4130298"/>
            <a:chOff x="0" y="2727702"/>
            <a:chExt cx="9144000" cy="4130298"/>
          </a:xfrm>
        </p:grpSpPr>
        <p:pic>
          <p:nvPicPr>
            <p:cNvPr id="3" name="図 2" descr="0-12.jpg"/>
            <p:cNvPicPr>
              <a:picLocks noChangeAspect="1"/>
            </p:cNvPicPr>
            <p:nvPr/>
          </p:nvPicPr>
          <p:blipFill rotWithShape="1">
            <a:blip r:embed="rId2"/>
            <a:srcRect t="87684"/>
            <a:stretch/>
          </p:blipFill>
          <p:spPr>
            <a:xfrm>
              <a:off x="0" y="6013342"/>
              <a:ext cx="9144000" cy="844658"/>
            </a:xfrm>
            <a:prstGeom prst="rect">
              <a:avLst/>
            </a:prstGeom>
          </p:spPr>
        </p:pic>
        <p:pic>
          <p:nvPicPr>
            <p:cNvPr id="4" name="図 3" descr="0-12.jpg"/>
            <p:cNvPicPr>
              <a:picLocks noChangeAspect="1"/>
            </p:cNvPicPr>
            <p:nvPr/>
          </p:nvPicPr>
          <p:blipFill rotWithShape="1">
            <a:blip r:embed="rId2"/>
            <a:srcRect l="34029" t="42034" r="31472" b="36949"/>
            <a:stretch/>
          </p:blipFill>
          <p:spPr>
            <a:xfrm>
              <a:off x="2987041" y="2727702"/>
              <a:ext cx="3154680" cy="1441342"/>
            </a:xfrm>
            <a:prstGeom prst="rect">
              <a:avLst/>
            </a:prstGeom>
          </p:spPr>
        </p:pic>
      </p:grpSp>
    </p:spTree>
    <p:extLst>
      <p:ext uri="{BB962C8B-B14F-4D97-AF65-F5344CB8AC3E}">
        <p14:creationId xmlns:p14="http://schemas.microsoft.com/office/powerpoint/2010/main" val="10531026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1_タイトルとコンテンツ">
    <p:spTree>
      <p:nvGrpSpPr>
        <p:cNvPr id="1" name=""/>
        <p:cNvGrpSpPr/>
        <p:nvPr/>
      </p:nvGrpSpPr>
      <p:grpSpPr>
        <a:xfrm>
          <a:off x="0" y="0"/>
          <a:ext cx="0" cy="0"/>
          <a:chOff x="0" y="0"/>
          <a:chExt cx="0" cy="0"/>
        </a:xfrm>
      </p:grpSpPr>
      <p:sp>
        <p:nvSpPr>
          <p:cNvPr id="6" name="スライド番号プレースホルダ 5"/>
          <p:cNvSpPr>
            <a:spLocks noGrp="1"/>
          </p:cNvSpPr>
          <p:nvPr>
            <p:ph type="sldNum" sz="quarter" idx="12"/>
          </p:nvPr>
        </p:nvSpPr>
        <p:spPr>
          <a:xfrm>
            <a:off x="7010400" y="6272504"/>
            <a:ext cx="2133600" cy="365125"/>
          </a:xfrm>
        </p:spPr>
        <p:txBody>
          <a:bodyPr/>
          <a:lstStyle/>
          <a:p>
            <a:fld id="{477C9AD5-F5DF-124B-B0FF-FD84C62DEA9E}" type="slidenum">
              <a:rPr lang="ja-JP" altLang="en-US" smtClean="0"/>
              <a:pPr/>
              <a:t>‹#›</a:t>
            </a:fld>
            <a:endParaRPr lang="ja-JP" altLang="en-US"/>
          </a:p>
        </p:txBody>
      </p:sp>
      <p:pic>
        <p:nvPicPr>
          <p:cNvPr id="4" name="図 3" descr="0-10.jpg"/>
          <p:cNvPicPr>
            <a:picLocks noChangeAspect="1"/>
          </p:cNvPicPr>
          <p:nvPr userDrawn="1"/>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15769427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9" name="Rectangle 8"/>
          <p:cNvSpPr/>
          <p:nvPr/>
        </p:nvSpPr>
        <p:spPr>
          <a:xfrm>
            <a:off x="0" y="2"/>
            <a:ext cx="9144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9"/>
          <p:cNvSpPr/>
          <p:nvPr/>
        </p:nvSpPr>
        <p:spPr>
          <a:xfrm>
            <a:off x="4763" y="2"/>
            <a:ext cx="9139239" cy="4572001"/>
          </a:xfrm>
          <a:custGeom>
            <a:avLst/>
            <a:gdLst/>
            <a:ahLst/>
            <a:cxnLst/>
            <a:rect l="l" t="t" r="r" b="b"/>
            <a:pathLst>
              <a:path w="9139239" h="4572001">
                <a:moveTo>
                  <a:pt x="9139239" y="4171458"/>
                </a:moveTo>
                <a:lnTo>
                  <a:pt x="9139239" y="4479120"/>
                </a:lnTo>
                <a:lnTo>
                  <a:pt x="9061857" y="4572001"/>
                </a:lnTo>
                <a:lnTo>
                  <a:pt x="8867616" y="4572001"/>
                </a:lnTo>
                <a:cubicBezTo>
                  <a:pt x="8974940" y="4496648"/>
                  <a:pt x="9059271" y="4392377"/>
                  <a:pt x="9109281" y="4270954"/>
                </a:cubicBezTo>
                <a:close/>
                <a:moveTo>
                  <a:pt x="9139239" y="4017903"/>
                </a:moveTo>
                <a:lnTo>
                  <a:pt x="9139239" y="4146549"/>
                </a:lnTo>
                <a:lnTo>
                  <a:pt x="9061849" y="4168266"/>
                </a:lnTo>
                <a:cubicBezTo>
                  <a:pt x="8867508" y="4236060"/>
                  <a:pt x="8712637" y="4384208"/>
                  <a:pt x="8639677" y="4572001"/>
                </a:cubicBezTo>
                <a:lnTo>
                  <a:pt x="8502130" y="4572001"/>
                </a:lnTo>
                <a:cubicBezTo>
                  <a:pt x="8583823" y="4319597"/>
                  <a:pt x="8787913" y="4120306"/>
                  <a:pt x="9046727" y="4039822"/>
                </a:cubicBezTo>
                <a:close/>
                <a:moveTo>
                  <a:pt x="7620280" y="3999419"/>
                </a:moveTo>
                <a:lnTo>
                  <a:pt x="7637367" y="4001042"/>
                </a:lnTo>
                <a:cubicBezTo>
                  <a:pt x="7669753" y="4001569"/>
                  <a:pt x="7701646" y="4004550"/>
                  <a:pt x="7732829" y="4010107"/>
                </a:cubicBezTo>
                <a:cubicBezTo>
                  <a:pt x="7738405" y="4009688"/>
                  <a:pt x="7743733" y="4010636"/>
                  <a:pt x="7749042" y="4011646"/>
                </a:cubicBezTo>
                <a:lnTo>
                  <a:pt x="7749159" y="4012794"/>
                </a:lnTo>
                <a:cubicBezTo>
                  <a:pt x="8061238" y="4064450"/>
                  <a:pt x="8314467" y="4283539"/>
                  <a:pt x="8407830" y="4572001"/>
                </a:cubicBezTo>
                <a:lnTo>
                  <a:pt x="8270283" y="4572001"/>
                </a:lnTo>
                <a:cubicBezTo>
                  <a:pt x="8186900" y="4357380"/>
                  <a:pt x="7996531" y="4194541"/>
                  <a:pt x="7762529" y="4144250"/>
                </a:cubicBezTo>
                <a:cubicBezTo>
                  <a:pt x="7797023" y="4319651"/>
                  <a:pt x="7899246" y="4471530"/>
                  <a:pt x="8042344" y="4572001"/>
                </a:cubicBezTo>
                <a:lnTo>
                  <a:pt x="7848103" y="4572001"/>
                </a:lnTo>
                <a:cubicBezTo>
                  <a:pt x="7731971" y="4452596"/>
                  <a:pt x="7653409" y="4298519"/>
                  <a:pt x="7629044" y="4127511"/>
                </a:cubicBezTo>
                <a:cubicBezTo>
                  <a:pt x="7628876" y="4127458"/>
                  <a:pt x="7628708" y="4127453"/>
                  <a:pt x="7628538" y="4127448"/>
                </a:cubicBezTo>
                <a:lnTo>
                  <a:pt x="7628000" y="4120772"/>
                </a:lnTo>
                <a:cubicBezTo>
                  <a:pt x="7622941" y="4090522"/>
                  <a:pt x="7620490" y="4059631"/>
                  <a:pt x="7620533" y="4028296"/>
                </a:cubicBezTo>
                <a:cubicBezTo>
                  <a:pt x="7619221" y="4022668"/>
                  <a:pt x="7619162" y="4017001"/>
                  <a:pt x="7619162" y="4011320"/>
                </a:cubicBezTo>
                <a:lnTo>
                  <a:pt x="7619756" y="3999880"/>
                </a:lnTo>
                <a:lnTo>
                  <a:pt x="7620254" y="3999913"/>
                </a:lnTo>
                <a:close/>
                <a:moveTo>
                  <a:pt x="7597529" y="3999419"/>
                </a:moveTo>
                <a:lnTo>
                  <a:pt x="7597555" y="3999913"/>
                </a:lnTo>
                <a:lnTo>
                  <a:pt x="7598053" y="3999880"/>
                </a:lnTo>
                <a:lnTo>
                  <a:pt x="7598647" y="4011320"/>
                </a:lnTo>
                <a:cubicBezTo>
                  <a:pt x="7598647" y="4017001"/>
                  <a:pt x="7598588" y="4022668"/>
                  <a:pt x="7597276" y="4028296"/>
                </a:cubicBezTo>
                <a:cubicBezTo>
                  <a:pt x="7597319" y="4059631"/>
                  <a:pt x="7594868" y="4090522"/>
                  <a:pt x="7589809" y="4120772"/>
                </a:cubicBezTo>
                <a:lnTo>
                  <a:pt x="7589271" y="4127448"/>
                </a:lnTo>
                <a:cubicBezTo>
                  <a:pt x="7589101" y="4127453"/>
                  <a:pt x="7588933" y="4127458"/>
                  <a:pt x="7588765" y="4127511"/>
                </a:cubicBezTo>
                <a:cubicBezTo>
                  <a:pt x="7564400" y="4298519"/>
                  <a:pt x="7485838" y="4452596"/>
                  <a:pt x="7369706" y="4572001"/>
                </a:cubicBezTo>
                <a:lnTo>
                  <a:pt x="7175465" y="4572001"/>
                </a:lnTo>
                <a:cubicBezTo>
                  <a:pt x="7318563" y="4471530"/>
                  <a:pt x="7420786" y="4319651"/>
                  <a:pt x="7455280" y="4144250"/>
                </a:cubicBezTo>
                <a:cubicBezTo>
                  <a:pt x="7221278" y="4194541"/>
                  <a:pt x="7030909" y="4357380"/>
                  <a:pt x="6947526" y="4572001"/>
                </a:cubicBezTo>
                <a:lnTo>
                  <a:pt x="6809978" y="4572001"/>
                </a:lnTo>
                <a:cubicBezTo>
                  <a:pt x="6903341" y="4283539"/>
                  <a:pt x="7156571" y="4064450"/>
                  <a:pt x="7468650" y="4012794"/>
                </a:cubicBezTo>
                <a:lnTo>
                  <a:pt x="7468767" y="4011646"/>
                </a:lnTo>
                <a:cubicBezTo>
                  <a:pt x="7474076" y="4010636"/>
                  <a:pt x="7479404" y="4009688"/>
                  <a:pt x="7484980" y="4010107"/>
                </a:cubicBezTo>
                <a:cubicBezTo>
                  <a:pt x="7516163" y="4004550"/>
                  <a:pt x="7548056" y="4001569"/>
                  <a:pt x="7580442" y="4001042"/>
                </a:cubicBezTo>
                <a:close/>
                <a:moveTo>
                  <a:pt x="5928129" y="3999419"/>
                </a:moveTo>
                <a:lnTo>
                  <a:pt x="5945217" y="4001042"/>
                </a:lnTo>
                <a:cubicBezTo>
                  <a:pt x="5977602" y="4001569"/>
                  <a:pt x="6009495" y="4004550"/>
                  <a:pt x="6040678" y="4010107"/>
                </a:cubicBezTo>
                <a:cubicBezTo>
                  <a:pt x="6046254" y="4009688"/>
                  <a:pt x="6051582" y="4010636"/>
                  <a:pt x="6056891" y="4011646"/>
                </a:cubicBezTo>
                <a:lnTo>
                  <a:pt x="6057008" y="4012794"/>
                </a:lnTo>
                <a:cubicBezTo>
                  <a:pt x="6369087" y="4064450"/>
                  <a:pt x="6622316" y="4283539"/>
                  <a:pt x="6715680" y="4572001"/>
                </a:cubicBezTo>
                <a:lnTo>
                  <a:pt x="6578131" y="4572001"/>
                </a:lnTo>
                <a:cubicBezTo>
                  <a:pt x="6494748" y="4357380"/>
                  <a:pt x="6304380" y="4194541"/>
                  <a:pt x="6070378" y="4144250"/>
                </a:cubicBezTo>
                <a:cubicBezTo>
                  <a:pt x="6104872" y="4319650"/>
                  <a:pt x="6207095" y="4471530"/>
                  <a:pt x="6350192" y="4572001"/>
                </a:cubicBezTo>
                <a:lnTo>
                  <a:pt x="6155952" y="4572001"/>
                </a:lnTo>
                <a:cubicBezTo>
                  <a:pt x="6039820" y="4452596"/>
                  <a:pt x="5961257" y="4298519"/>
                  <a:pt x="5936893" y="4127511"/>
                </a:cubicBezTo>
                <a:cubicBezTo>
                  <a:pt x="5936725" y="4127458"/>
                  <a:pt x="5936557" y="4127453"/>
                  <a:pt x="5936387" y="4127448"/>
                </a:cubicBezTo>
                <a:lnTo>
                  <a:pt x="5935849" y="4120772"/>
                </a:lnTo>
                <a:cubicBezTo>
                  <a:pt x="5930790" y="4090522"/>
                  <a:pt x="5928340" y="4059631"/>
                  <a:pt x="5928382" y="4028296"/>
                </a:cubicBezTo>
                <a:cubicBezTo>
                  <a:pt x="5927070" y="4022668"/>
                  <a:pt x="5927011" y="4017001"/>
                  <a:pt x="5927011" y="4011320"/>
                </a:cubicBezTo>
                <a:lnTo>
                  <a:pt x="5927605" y="3999880"/>
                </a:lnTo>
                <a:lnTo>
                  <a:pt x="5928103" y="3999913"/>
                </a:lnTo>
                <a:close/>
                <a:moveTo>
                  <a:pt x="5905378" y="3999419"/>
                </a:moveTo>
                <a:lnTo>
                  <a:pt x="5905404" y="3999913"/>
                </a:lnTo>
                <a:lnTo>
                  <a:pt x="5905902" y="3999880"/>
                </a:lnTo>
                <a:lnTo>
                  <a:pt x="5906496" y="4011320"/>
                </a:lnTo>
                <a:cubicBezTo>
                  <a:pt x="5906496" y="4017001"/>
                  <a:pt x="5906437" y="4022668"/>
                  <a:pt x="5905125" y="4028296"/>
                </a:cubicBezTo>
                <a:cubicBezTo>
                  <a:pt x="5905167" y="4059631"/>
                  <a:pt x="5902717" y="4090522"/>
                  <a:pt x="5897658" y="4120772"/>
                </a:cubicBezTo>
                <a:lnTo>
                  <a:pt x="5897120" y="4127448"/>
                </a:lnTo>
                <a:cubicBezTo>
                  <a:pt x="5896950" y="4127453"/>
                  <a:pt x="5896782" y="4127458"/>
                  <a:pt x="5896614" y="4127511"/>
                </a:cubicBezTo>
                <a:cubicBezTo>
                  <a:pt x="5872249" y="4298519"/>
                  <a:pt x="5793686" y="4452596"/>
                  <a:pt x="5677555" y="4572001"/>
                </a:cubicBezTo>
                <a:lnTo>
                  <a:pt x="5483314" y="4572001"/>
                </a:lnTo>
                <a:cubicBezTo>
                  <a:pt x="5626412" y="4471530"/>
                  <a:pt x="5728635" y="4319650"/>
                  <a:pt x="5763129" y="4144250"/>
                </a:cubicBezTo>
                <a:cubicBezTo>
                  <a:pt x="5529126" y="4194541"/>
                  <a:pt x="5338758" y="4357380"/>
                  <a:pt x="5255375" y="4572001"/>
                </a:cubicBezTo>
                <a:lnTo>
                  <a:pt x="5117827" y="4572001"/>
                </a:lnTo>
                <a:cubicBezTo>
                  <a:pt x="5211190" y="4283539"/>
                  <a:pt x="5464420" y="4064450"/>
                  <a:pt x="5776499" y="4012794"/>
                </a:cubicBezTo>
                <a:lnTo>
                  <a:pt x="5776616" y="4011646"/>
                </a:lnTo>
                <a:cubicBezTo>
                  <a:pt x="5781926" y="4010636"/>
                  <a:pt x="5787253" y="4009688"/>
                  <a:pt x="5792829" y="4010107"/>
                </a:cubicBezTo>
                <a:cubicBezTo>
                  <a:pt x="5824012" y="4004550"/>
                  <a:pt x="5855905" y="4001569"/>
                  <a:pt x="5888290" y="4001042"/>
                </a:cubicBezTo>
                <a:close/>
                <a:moveTo>
                  <a:pt x="4235979" y="3999419"/>
                </a:moveTo>
                <a:lnTo>
                  <a:pt x="4253065" y="4001042"/>
                </a:lnTo>
                <a:cubicBezTo>
                  <a:pt x="4285451" y="4001569"/>
                  <a:pt x="4317343" y="4004550"/>
                  <a:pt x="4348528" y="4010107"/>
                </a:cubicBezTo>
                <a:cubicBezTo>
                  <a:pt x="4354104" y="4009688"/>
                  <a:pt x="4359431" y="4010636"/>
                  <a:pt x="4364739" y="4011646"/>
                </a:cubicBezTo>
                <a:lnTo>
                  <a:pt x="4364856" y="4012794"/>
                </a:lnTo>
                <a:cubicBezTo>
                  <a:pt x="4676936" y="4064450"/>
                  <a:pt x="4930165" y="4283539"/>
                  <a:pt x="5023528" y="4572001"/>
                </a:cubicBezTo>
                <a:lnTo>
                  <a:pt x="4885980" y="4572001"/>
                </a:lnTo>
                <a:cubicBezTo>
                  <a:pt x="4802597" y="4357380"/>
                  <a:pt x="4612229" y="4194541"/>
                  <a:pt x="4378227" y="4144250"/>
                </a:cubicBezTo>
                <a:cubicBezTo>
                  <a:pt x="4412722" y="4319651"/>
                  <a:pt x="4514944" y="4471530"/>
                  <a:pt x="4658041" y="4572001"/>
                </a:cubicBezTo>
                <a:lnTo>
                  <a:pt x="4463800" y="4572001"/>
                </a:lnTo>
                <a:cubicBezTo>
                  <a:pt x="4347669" y="4452596"/>
                  <a:pt x="4269106" y="4298519"/>
                  <a:pt x="4244741" y="4127511"/>
                </a:cubicBezTo>
                <a:cubicBezTo>
                  <a:pt x="4244574" y="4127458"/>
                  <a:pt x="4244405" y="4127453"/>
                  <a:pt x="4244236" y="4127448"/>
                </a:cubicBezTo>
                <a:lnTo>
                  <a:pt x="4243697" y="4120772"/>
                </a:lnTo>
                <a:cubicBezTo>
                  <a:pt x="4238639" y="4090522"/>
                  <a:pt x="4236188" y="4059631"/>
                  <a:pt x="4236230" y="4028296"/>
                </a:cubicBezTo>
                <a:cubicBezTo>
                  <a:pt x="4234918" y="4022668"/>
                  <a:pt x="4234860" y="4017001"/>
                  <a:pt x="4234860" y="4011320"/>
                </a:cubicBezTo>
                <a:lnTo>
                  <a:pt x="4235454" y="3999880"/>
                </a:lnTo>
                <a:lnTo>
                  <a:pt x="4235952" y="3999913"/>
                </a:lnTo>
                <a:close/>
                <a:moveTo>
                  <a:pt x="4213227" y="3999419"/>
                </a:moveTo>
                <a:lnTo>
                  <a:pt x="4213253" y="3999913"/>
                </a:lnTo>
                <a:lnTo>
                  <a:pt x="4213751" y="3999880"/>
                </a:lnTo>
                <a:lnTo>
                  <a:pt x="4214345" y="4011320"/>
                </a:lnTo>
                <a:cubicBezTo>
                  <a:pt x="4214345" y="4017001"/>
                  <a:pt x="4214286" y="4022668"/>
                  <a:pt x="4212974" y="4028296"/>
                </a:cubicBezTo>
                <a:cubicBezTo>
                  <a:pt x="4213016" y="4059631"/>
                  <a:pt x="4210566" y="4090522"/>
                  <a:pt x="4205507" y="4120772"/>
                </a:cubicBezTo>
                <a:lnTo>
                  <a:pt x="4204969" y="4127448"/>
                </a:lnTo>
                <a:cubicBezTo>
                  <a:pt x="4204799" y="4127453"/>
                  <a:pt x="4204631" y="4127458"/>
                  <a:pt x="4204463" y="4127511"/>
                </a:cubicBezTo>
                <a:cubicBezTo>
                  <a:pt x="4180098" y="4298519"/>
                  <a:pt x="4101535" y="4452596"/>
                  <a:pt x="3985404" y="4572001"/>
                </a:cubicBezTo>
                <a:lnTo>
                  <a:pt x="3791163" y="4572001"/>
                </a:lnTo>
                <a:cubicBezTo>
                  <a:pt x="3934261" y="4471530"/>
                  <a:pt x="4036484" y="4319651"/>
                  <a:pt x="4070978" y="4144250"/>
                </a:cubicBezTo>
                <a:cubicBezTo>
                  <a:pt x="3836975" y="4194541"/>
                  <a:pt x="3646607" y="4357380"/>
                  <a:pt x="3563224" y="4572001"/>
                </a:cubicBezTo>
                <a:lnTo>
                  <a:pt x="3425676" y="4572001"/>
                </a:lnTo>
                <a:cubicBezTo>
                  <a:pt x="3519039" y="4283539"/>
                  <a:pt x="3772269" y="4064450"/>
                  <a:pt x="4084348" y="4012794"/>
                </a:cubicBezTo>
                <a:lnTo>
                  <a:pt x="4084465" y="4011646"/>
                </a:lnTo>
                <a:cubicBezTo>
                  <a:pt x="4089774" y="4010636"/>
                  <a:pt x="4095102" y="4009688"/>
                  <a:pt x="4100678" y="4010107"/>
                </a:cubicBezTo>
                <a:cubicBezTo>
                  <a:pt x="4131861" y="4004550"/>
                  <a:pt x="4163754" y="4001569"/>
                  <a:pt x="4196139" y="4001042"/>
                </a:cubicBezTo>
                <a:close/>
                <a:moveTo>
                  <a:pt x="2543827" y="3999419"/>
                </a:moveTo>
                <a:lnTo>
                  <a:pt x="2560914" y="4001042"/>
                </a:lnTo>
                <a:cubicBezTo>
                  <a:pt x="2593300" y="4001569"/>
                  <a:pt x="2625192" y="4004550"/>
                  <a:pt x="2656376" y="4010107"/>
                </a:cubicBezTo>
                <a:cubicBezTo>
                  <a:pt x="2661952" y="4009688"/>
                  <a:pt x="2667280" y="4010636"/>
                  <a:pt x="2672588" y="4011646"/>
                </a:cubicBezTo>
                <a:lnTo>
                  <a:pt x="2672706" y="4012794"/>
                </a:lnTo>
                <a:cubicBezTo>
                  <a:pt x="2984785" y="4064450"/>
                  <a:pt x="3238014" y="4283539"/>
                  <a:pt x="3331377" y="4572001"/>
                </a:cubicBezTo>
                <a:lnTo>
                  <a:pt x="3193830" y="4572001"/>
                </a:lnTo>
                <a:cubicBezTo>
                  <a:pt x="3110446" y="4357380"/>
                  <a:pt x="2920078" y="4194541"/>
                  <a:pt x="2686076" y="4144250"/>
                </a:cubicBezTo>
                <a:cubicBezTo>
                  <a:pt x="2720570" y="4319650"/>
                  <a:pt x="2822793" y="4471530"/>
                  <a:pt x="2965890" y="4572001"/>
                </a:cubicBezTo>
                <a:lnTo>
                  <a:pt x="2771649" y="4572001"/>
                </a:lnTo>
                <a:cubicBezTo>
                  <a:pt x="2655518" y="4452596"/>
                  <a:pt x="2576955" y="4298519"/>
                  <a:pt x="2552590" y="4127511"/>
                </a:cubicBezTo>
                <a:cubicBezTo>
                  <a:pt x="2552423" y="4127458"/>
                  <a:pt x="2552254" y="4127453"/>
                  <a:pt x="2552085" y="4127448"/>
                </a:cubicBezTo>
                <a:lnTo>
                  <a:pt x="2551547" y="4120772"/>
                </a:lnTo>
                <a:cubicBezTo>
                  <a:pt x="2546488" y="4090522"/>
                  <a:pt x="2544037" y="4059631"/>
                  <a:pt x="2544079" y="4028296"/>
                </a:cubicBezTo>
                <a:cubicBezTo>
                  <a:pt x="2542767" y="4022668"/>
                  <a:pt x="2542709" y="4017001"/>
                  <a:pt x="2542709" y="4011320"/>
                </a:cubicBezTo>
                <a:lnTo>
                  <a:pt x="2543303" y="3999880"/>
                </a:lnTo>
                <a:lnTo>
                  <a:pt x="2543801" y="3999913"/>
                </a:lnTo>
                <a:close/>
                <a:moveTo>
                  <a:pt x="2521076" y="3999419"/>
                </a:moveTo>
                <a:lnTo>
                  <a:pt x="2521102" y="3999913"/>
                </a:lnTo>
                <a:lnTo>
                  <a:pt x="2521600" y="3999880"/>
                </a:lnTo>
                <a:lnTo>
                  <a:pt x="2522194" y="4011320"/>
                </a:lnTo>
                <a:cubicBezTo>
                  <a:pt x="2522194" y="4017001"/>
                  <a:pt x="2522135" y="4022668"/>
                  <a:pt x="2520823" y="4028296"/>
                </a:cubicBezTo>
                <a:cubicBezTo>
                  <a:pt x="2520865" y="4059631"/>
                  <a:pt x="2518415" y="4090522"/>
                  <a:pt x="2513356" y="4120772"/>
                </a:cubicBezTo>
                <a:lnTo>
                  <a:pt x="2512818" y="4127448"/>
                </a:lnTo>
                <a:cubicBezTo>
                  <a:pt x="2512648" y="4127453"/>
                  <a:pt x="2512480" y="4127458"/>
                  <a:pt x="2512312" y="4127511"/>
                </a:cubicBezTo>
                <a:cubicBezTo>
                  <a:pt x="2487947" y="4298519"/>
                  <a:pt x="2409385" y="4452596"/>
                  <a:pt x="2293253" y="4572001"/>
                </a:cubicBezTo>
                <a:lnTo>
                  <a:pt x="2099012" y="4572001"/>
                </a:lnTo>
                <a:cubicBezTo>
                  <a:pt x="2242110" y="4471530"/>
                  <a:pt x="2344333" y="4319651"/>
                  <a:pt x="2378827" y="4144250"/>
                </a:cubicBezTo>
                <a:cubicBezTo>
                  <a:pt x="2144825" y="4194541"/>
                  <a:pt x="1954456" y="4357380"/>
                  <a:pt x="1871073" y="4572001"/>
                </a:cubicBezTo>
                <a:lnTo>
                  <a:pt x="1733525" y="4572001"/>
                </a:lnTo>
                <a:cubicBezTo>
                  <a:pt x="1826888" y="4283539"/>
                  <a:pt x="2080118" y="4064450"/>
                  <a:pt x="2392197" y="4012794"/>
                </a:cubicBezTo>
                <a:lnTo>
                  <a:pt x="2392314" y="4011646"/>
                </a:lnTo>
                <a:cubicBezTo>
                  <a:pt x="2397623" y="4010636"/>
                  <a:pt x="2402951" y="4009688"/>
                  <a:pt x="2408527" y="4010107"/>
                </a:cubicBezTo>
                <a:cubicBezTo>
                  <a:pt x="2439710" y="4004550"/>
                  <a:pt x="2471603" y="4001569"/>
                  <a:pt x="2503988" y="4001042"/>
                </a:cubicBezTo>
                <a:close/>
                <a:moveTo>
                  <a:pt x="851676" y="3999419"/>
                </a:moveTo>
                <a:lnTo>
                  <a:pt x="868763" y="4001042"/>
                </a:lnTo>
                <a:cubicBezTo>
                  <a:pt x="901149" y="4001569"/>
                  <a:pt x="933041" y="4004550"/>
                  <a:pt x="964225" y="4010107"/>
                </a:cubicBezTo>
                <a:cubicBezTo>
                  <a:pt x="969801" y="4009688"/>
                  <a:pt x="975129" y="4010636"/>
                  <a:pt x="980437" y="4011646"/>
                </a:cubicBezTo>
                <a:lnTo>
                  <a:pt x="980555" y="4012794"/>
                </a:lnTo>
                <a:cubicBezTo>
                  <a:pt x="1292634" y="4064450"/>
                  <a:pt x="1545864" y="4283539"/>
                  <a:pt x="1639226" y="4572001"/>
                </a:cubicBezTo>
                <a:lnTo>
                  <a:pt x="1501679" y="4572001"/>
                </a:lnTo>
                <a:cubicBezTo>
                  <a:pt x="1418296" y="4357380"/>
                  <a:pt x="1227927" y="4194541"/>
                  <a:pt x="993925" y="4144250"/>
                </a:cubicBezTo>
                <a:cubicBezTo>
                  <a:pt x="1028419" y="4319651"/>
                  <a:pt x="1130642" y="4471530"/>
                  <a:pt x="1273740" y="4572001"/>
                </a:cubicBezTo>
                <a:lnTo>
                  <a:pt x="1079499" y="4572001"/>
                </a:lnTo>
                <a:cubicBezTo>
                  <a:pt x="963367" y="4452596"/>
                  <a:pt x="884804" y="4298519"/>
                  <a:pt x="860439" y="4127511"/>
                </a:cubicBezTo>
                <a:cubicBezTo>
                  <a:pt x="860272" y="4127458"/>
                  <a:pt x="860103" y="4127453"/>
                  <a:pt x="859934" y="4127448"/>
                </a:cubicBezTo>
                <a:lnTo>
                  <a:pt x="859396" y="4120772"/>
                </a:lnTo>
                <a:cubicBezTo>
                  <a:pt x="854337" y="4090522"/>
                  <a:pt x="851886" y="4059631"/>
                  <a:pt x="851928" y="4028296"/>
                </a:cubicBezTo>
                <a:cubicBezTo>
                  <a:pt x="850616" y="4022668"/>
                  <a:pt x="850558" y="4017001"/>
                  <a:pt x="850558" y="4011320"/>
                </a:cubicBezTo>
                <a:lnTo>
                  <a:pt x="851152" y="3999880"/>
                </a:lnTo>
                <a:lnTo>
                  <a:pt x="851650" y="3999913"/>
                </a:lnTo>
                <a:close/>
                <a:moveTo>
                  <a:pt x="828925" y="3999419"/>
                </a:moveTo>
                <a:lnTo>
                  <a:pt x="828951" y="3999913"/>
                </a:lnTo>
                <a:lnTo>
                  <a:pt x="829449" y="3999880"/>
                </a:lnTo>
                <a:lnTo>
                  <a:pt x="830043" y="4011320"/>
                </a:lnTo>
                <a:cubicBezTo>
                  <a:pt x="830043" y="4017001"/>
                  <a:pt x="829984" y="4022668"/>
                  <a:pt x="828672" y="4028296"/>
                </a:cubicBezTo>
                <a:cubicBezTo>
                  <a:pt x="828714" y="4059631"/>
                  <a:pt x="826264" y="4090522"/>
                  <a:pt x="821205" y="4120772"/>
                </a:cubicBezTo>
                <a:lnTo>
                  <a:pt x="820667" y="4127448"/>
                </a:lnTo>
                <a:cubicBezTo>
                  <a:pt x="820497" y="4127453"/>
                  <a:pt x="820329" y="4127458"/>
                  <a:pt x="820161" y="4127511"/>
                </a:cubicBezTo>
                <a:cubicBezTo>
                  <a:pt x="795796" y="4298519"/>
                  <a:pt x="717234" y="4452596"/>
                  <a:pt x="601102" y="4572001"/>
                </a:cubicBezTo>
                <a:lnTo>
                  <a:pt x="406861" y="4572001"/>
                </a:lnTo>
                <a:cubicBezTo>
                  <a:pt x="549959" y="4471530"/>
                  <a:pt x="652182" y="4319650"/>
                  <a:pt x="686676" y="4144250"/>
                </a:cubicBezTo>
                <a:cubicBezTo>
                  <a:pt x="452674" y="4194541"/>
                  <a:pt x="262305" y="4357380"/>
                  <a:pt x="178922" y="4572001"/>
                </a:cubicBezTo>
                <a:lnTo>
                  <a:pt x="41374" y="4572001"/>
                </a:lnTo>
                <a:cubicBezTo>
                  <a:pt x="134738" y="4283539"/>
                  <a:pt x="387967" y="4064450"/>
                  <a:pt x="700046" y="4012794"/>
                </a:cubicBezTo>
                <a:lnTo>
                  <a:pt x="700163" y="4011646"/>
                </a:lnTo>
                <a:cubicBezTo>
                  <a:pt x="705472" y="4010636"/>
                  <a:pt x="710800" y="4009688"/>
                  <a:pt x="716376" y="4010107"/>
                </a:cubicBezTo>
                <a:cubicBezTo>
                  <a:pt x="747559" y="4004550"/>
                  <a:pt x="779452" y="4001569"/>
                  <a:pt x="811837" y="4001042"/>
                </a:cubicBezTo>
                <a:close/>
                <a:moveTo>
                  <a:pt x="8305836" y="3304913"/>
                </a:moveTo>
                <a:cubicBezTo>
                  <a:pt x="8030646" y="3363591"/>
                  <a:pt x="7815802" y="3576701"/>
                  <a:pt x="7762527" y="3845480"/>
                </a:cubicBezTo>
                <a:cubicBezTo>
                  <a:pt x="8037717" y="3786801"/>
                  <a:pt x="8252560" y="3573691"/>
                  <a:pt x="8305836" y="3304913"/>
                </a:cubicBezTo>
                <a:close/>
                <a:moveTo>
                  <a:pt x="6911971" y="3304913"/>
                </a:moveTo>
                <a:cubicBezTo>
                  <a:pt x="6965247" y="3573691"/>
                  <a:pt x="7180090" y="3786801"/>
                  <a:pt x="7455280" y="3845480"/>
                </a:cubicBezTo>
                <a:cubicBezTo>
                  <a:pt x="7402005" y="3576701"/>
                  <a:pt x="7187161" y="3363591"/>
                  <a:pt x="6911971" y="3304913"/>
                </a:cubicBezTo>
                <a:close/>
                <a:moveTo>
                  <a:pt x="6613685" y="3304913"/>
                </a:moveTo>
                <a:cubicBezTo>
                  <a:pt x="6338495" y="3363591"/>
                  <a:pt x="6123651" y="3576701"/>
                  <a:pt x="6070376" y="3845480"/>
                </a:cubicBezTo>
                <a:cubicBezTo>
                  <a:pt x="6345566" y="3786801"/>
                  <a:pt x="6560409" y="3573691"/>
                  <a:pt x="6613685" y="3304913"/>
                </a:cubicBezTo>
                <a:close/>
                <a:moveTo>
                  <a:pt x="5219820" y="3304913"/>
                </a:moveTo>
                <a:cubicBezTo>
                  <a:pt x="5273096" y="3573691"/>
                  <a:pt x="5487939" y="3786801"/>
                  <a:pt x="5763129" y="3845480"/>
                </a:cubicBezTo>
                <a:cubicBezTo>
                  <a:pt x="5709854" y="3576701"/>
                  <a:pt x="5495010" y="3363591"/>
                  <a:pt x="5219820" y="3304913"/>
                </a:cubicBezTo>
                <a:close/>
                <a:moveTo>
                  <a:pt x="4921534" y="3304913"/>
                </a:moveTo>
                <a:cubicBezTo>
                  <a:pt x="4646344" y="3363591"/>
                  <a:pt x="4431500" y="3576701"/>
                  <a:pt x="4378225" y="3845480"/>
                </a:cubicBezTo>
                <a:cubicBezTo>
                  <a:pt x="4653415" y="3786801"/>
                  <a:pt x="4868259" y="3573691"/>
                  <a:pt x="4921534" y="3304913"/>
                </a:cubicBezTo>
                <a:close/>
                <a:moveTo>
                  <a:pt x="3527669" y="3304913"/>
                </a:moveTo>
                <a:cubicBezTo>
                  <a:pt x="3580945" y="3573691"/>
                  <a:pt x="3795788" y="3786801"/>
                  <a:pt x="4070978" y="3845480"/>
                </a:cubicBezTo>
                <a:cubicBezTo>
                  <a:pt x="4017703" y="3576701"/>
                  <a:pt x="3802859" y="3363591"/>
                  <a:pt x="3527669" y="3304913"/>
                </a:cubicBezTo>
                <a:close/>
                <a:moveTo>
                  <a:pt x="3229383" y="3304913"/>
                </a:moveTo>
                <a:cubicBezTo>
                  <a:pt x="2954193" y="3363591"/>
                  <a:pt x="2739349" y="3576701"/>
                  <a:pt x="2686074" y="3845480"/>
                </a:cubicBezTo>
                <a:cubicBezTo>
                  <a:pt x="2961264" y="3786801"/>
                  <a:pt x="3176107" y="3573691"/>
                  <a:pt x="3229383" y="3304913"/>
                </a:cubicBezTo>
                <a:close/>
                <a:moveTo>
                  <a:pt x="1835518" y="3304913"/>
                </a:moveTo>
                <a:cubicBezTo>
                  <a:pt x="1888794" y="3573691"/>
                  <a:pt x="2103637" y="3786801"/>
                  <a:pt x="2378827" y="3845480"/>
                </a:cubicBezTo>
                <a:cubicBezTo>
                  <a:pt x="2325552" y="3576701"/>
                  <a:pt x="2110708" y="3363591"/>
                  <a:pt x="1835518" y="3304913"/>
                </a:cubicBezTo>
                <a:close/>
                <a:moveTo>
                  <a:pt x="1537232" y="3304913"/>
                </a:moveTo>
                <a:cubicBezTo>
                  <a:pt x="1262042" y="3363591"/>
                  <a:pt x="1047198" y="3576701"/>
                  <a:pt x="993923" y="3845480"/>
                </a:cubicBezTo>
                <a:cubicBezTo>
                  <a:pt x="1269113" y="3786801"/>
                  <a:pt x="1483956" y="3573691"/>
                  <a:pt x="1537232" y="3304913"/>
                </a:cubicBezTo>
                <a:close/>
                <a:moveTo>
                  <a:pt x="143367" y="3304913"/>
                </a:moveTo>
                <a:cubicBezTo>
                  <a:pt x="196643" y="3573691"/>
                  <a:pt x="411486" y="3786801"/>
                  <a:pt x="686676" y="3845480"/>
                </a:cubicBezTo>
                <a:cubicBezTo>
                  <a:pt x="633401" y="3576701"/>
                  <a:pt x="418557" y="3363591"/>
                  <a:pt x="143367" y="3304913"/>
                </a:cubicBezTo>
                <a:close/>
                <a:moveTo>
                  <a:pt x="8461873" y="3161219"/>
                </a:moveTo>
                <a:lnTo>
                  <a:pt x="8478960" y="3162829"/>
                </a:lnTo>
                <a:cubicBezTo>
                  <a:pt x="8511346" y="3163352"/>
                  <a:pt x="8543239" y="3166310"/>
                  <a:pt x="8574422" y="3171823"/>
                </a:cubicBezTo>
                <a:cubicBezTo>
                  <a:pt x="8579998" y="3171407"/>
                  <a:pt x="8585326" y="3172348"/>
                  <a:pt x="8590635" y="3173350"/>
                </a:cubicBezTo>
                <a:lnTo>
                  <a:pt x="8590752" y="3174489"/>
                </a:lnTo>
                <a:cubicBezTo>
                  <a:pt x="8815033" y="3211322"/>
                  <a:pt x="9008920" y="3333951"/>
                  <a:pt x="9135069" y="3506215"/>
                </a:cubicBezTo>
                <a:lnTo>
                  <a:pt x="9139239" y="3512974"/>
                </a:lnTo>
                <a:lnTo>
                  <a:pt x="9139239" y="3816134"/>
                </a:lnTo>
                <a:lnTo>
                  <a:pt x="9120077" y="3747490"/>
                </a:lnTo>
                <a:cubicBezTo>
                  <a:pt x="9039502" y="3525837"/>
                  <a:pt x="8844913" y="3356256"/>
                  <a:pt x="8604122" y="3304913"/>
                </a:cubicBezTo>
                <a:cubicBezTo>
                  <a:pt x="8650738" y="3540094"/>
                  <a:pt x="8821055" y="3732654"/>
                  <a:pt x="9047261" y="3816429"/>
                </a:cubicBezTo>
                <a:lnTo>
                  <a:pt x="9139239" y="3843104"/>
                </a:lnTo>
                <a:lnTo>
                  <a:pt x="9139239" y="3970603"/>
                </a:lnTo>
                <a:lnTo>
                  <a:pt x="9030179" y="3943797"/>
                </a:lnTo>
                <a:cubicBezTo>
                  <a:pt x="8735297" y="3846211"/>
                  <a:pt x="8514628" y="3594637"/>
                  <a:pt x="8470637" y="3288305"/>
                </a:cubicBezTo>
                <a:cubicBezTo>
                  <a:pt x="8470469" y="3288253"/>
                  <a:pt x="8470301" y="3288248"/>
                  <a:pt x="8470131" y="3288243"/>
                </a:cubicBezTo>
                <a:lnTo>
                  <a:pt x="8469593" y="3281619"/>
                </a:lnTo>
                <a:cubicBezTo>
                  <a:pt x="8464534" y="3251607"/>
                  <a:pt x="8462083" y="3220958"/>
                  <a:pt x="8462126" y="3189869"/>
                </a:cubicBezTo>
                <a:cubicBezTo>
                  <a:pt x="8460814" y="3184286"/>
                  <a:pt x="8460755" y="3178663"/>
                  <a:pt x="8460755" y="3173027"/>
                </a:cubicBezTo>
                <a:lnTo>
                  <a:pt x="8461349" y="3161677"/>
                </a:lnTo>
                <a:lnTo>
                  <a:pt x="8461847" y="3161709"/>
                </a:lnTo>
                <a:close/>
                <a:moveTo>
                  <a:pt x="8448085" y="3161219"/>
                </a:moveTo>
                <a:lnTo>
                  <a:pt x="8448111" y="3161709"/>
                </a:lnTo>
                <a:lnTo>
                  <a:pt x="8448609" y="3161677"/>
                </a:lnTo>
                <a:lnTo>
                  <a:pt x="8449203" y="3173027"/>
                </a:lnTo>
                <a:cubicBezTo>
                  <a:pt x="8449203" y="3178663"/>
                  <a:pt x="8449144" y="3184286"/>
                  <a:pt x="8447832" y="3189869"/>
                </a:cubicBezTo>
                <a:cubicBezTo>
                  <a:pt x="8447875" y="3220958"/>
                  <a:pt x="8445424" y="3251607"/>
                  <a:pt x="8440365" y="3281619"/>
                </a:cubicBezTo>
                <a:lnTo>
                  <a:pt x="8439827" y="3288243"/>
                </a:lnTo>
                <a:cubicBezTo>
                  <a:pt x="8439657" y="3288248"/>
                  <a:pt x="8439489" y="3288253"/>
                  <a:pt x="8439321" y="3288305"/>
                </a:cubicBezTo>
                <a:cubicBezTo>
                  <a:pt x="8389046" y="3638399"/>
                  <a:pt x="8108007" y="3916971"/>
                  <a:pt x="7749156" y="3975903"/>
                </a:cubicBezTo>
                <a:lnTo>
                  <a:pt x="7749040" y="3977042"/>
                </a:lnTo>
                <a:cubicBezTo>
                  <a:pt x="7743729" y="3978045"/>
                  <a:pt x="7738400" y="3978986"/>
                  <a:pt x="7732823" y="3978570"/>
                </a:cubicBezTo>
                <a:cubicBezTo>
                  <a:pt x="7701651" y="3984080"/>
                  <a:pt x="7669771" y="3987038"/>
                  <a:pt x="7637396" y="3987561"/>
                </a:cubicBezTo>
                <a:lnTo>
                  <a:pt x="7620278" y="3989174"/>
                </a:lnTo>
                <a:lnTo>
                  <a:pt x="7620252" y="3988683"/>
                </a:lnTo>
                <a:lnTo>
                  <a:pt x="7619753" y="3988716"/>
                </a:lnTo>
                <a:cubicBezTo>
                  <a:pt x="7619187" y="3984944"/>
                  <a:pt x="7619160" y="3981158"/>
                  <a:pt x="7619160" y="3977366"/>
                </a:cubicBezTo>
                <a:cubicBezTo>
                  <a:pt x="7619160" y="3971728"/>
                  <a:pt x="7619219" y="3966104"/>
                  <a:pt x="7620531" y="3960518"/>
                </a:cubicBezTo>
                <a:cubicBezTo>
                  <a:pt x="7620488" y="3929436"/>
                  <a:pt x="7622938" y="3898794"/>
                  <a:pt x="7627995" y="3868787"/>
                </a:cubicBezTo>
                <a:lnTo>
                  <a:pt x="7628535" y="3862150"/>
                </a:lnTo>
                <a:cubicBezTo>
                  <a:pt x="7628704" y="3862145"/>
                  <a:pt x="7628873" y="3862140"/>
                  <a:pt x="7629040" y="3862087"/>
                </a:cubicBezTo>
                <a:cubicBezTo>
                  <a:pt x="7679317" y="3511992"/>
                  <a:pt x="7960356" y="3233421"/>
                  <a:pt x="8319206" y="3174489"/>
                </a:cubicBezTo>
                <a:lnTo>
                  <a:pt x="8319323" y="3173350"/>
                </a:lnTo>
                <a:cubicBezTo>
                  <a:pt x="8324632" y="3172348"/>
                  <a:pt x="8329960" y="3171407"/>
                  <a:pt x="8335536" y="3171823"/>
                </a:cubicBezTo>
                <a:cubicBezTo>
                  <a:pt x="8366719" y="3166310"/>
                  <a:pt x="8398612" y="3163352"/>
                  <a:pt x="8430998" y="3162829"/>
                </a:cubicBezTo>
                <a:close/>
                <a:moveTo>
                  <a:pt x="6769722" y="3161219"/>
                </a:moveTo>
                <a:lnTo>
                  <a:pt x="6786810" y="3162829"/>
                </a:lnTo>
                <a:cubicBezTo>
                  <a:pt x="6819195" y="3163352"/>
                  <a:pt x="6851088" y="3166310"/>
                  <a:pt x="6882271" y="3171823"/>
                </a:cubicBezTo>
                <a:cubicBezTo>
                  <a:pt x="6887847" y="3171407"/>
                  <a:pt x="6893175" y="3172348"/>
                  <a:pt x="6898484" y="3173350"/>
                </a:cubicBezTo>
                <a:lnTo>
                  <a:pt x="6898601" y="3174489"/>
                </a:lnTo>
                <a:cubicBezTo>
                  <a:pt x="7257451" y="3233421"/>
                  <a:pt x="7538490" y="3511992"/>
                  <a:pt x="7588766" y="3862087"/>
                </a:cubicBezTo>
                <a:cubicBezTo>
                  <a:pt x="7588934" y="3862140"/>
                  <a:pt x="7589103" y="3862145"/>
                  <a:pt x="7589272" y="3862150"/>
                </a:cubicBezTo>
                <a:lnTo>
                  <a:pt x="7589812" y="3868787"/>
                </a:lnTo>
                <a:cubicBezTo>
                  <a:pt x="7594869" y="3898794"/>
                  <a:pt x="7597319" y="3929436"/>
                  <a:pt x="7597276" y="3960518"/>
                </a:cubicBezTo>
                <a:cubicBezTo>
                  <a:pt x="7598588" y="3966104"/>
                  <a:pt x="7598647" y="3971728"/>
                  <a:pt x="7598647" y="3977366"/>
                </a:cubicBezTo>
                <a:cubicBezTo>
                  <a:pt x="7598647" y="3981158"/>
                  <a:pt x="7598620" y="3984944"/>
                  <a:pt x="7598054" y="3988716"/>
                </a:cubicBezTo>
                <a:lnTo>
                  <a:pt x="7597555" y="3988683"/>
                </a:lnTo>
                <a:lnTo>
                  <a:pt x="7597529" y="3989174"/>
                </a:lnTo>
                <a:lnTo>
                  <a:pt x="7580411" y="3987561"/>
                </a:lnTo>
                <a:cubicBezTo>
                  <a:pt x="7548036" y="3987038"/>
                  <a:pt x="7516156" y="3984080"/>
                  <a:pt x="7484984" y="3978570"/>
                </a:cubicBezTo>
                <a:cubicBezTo>
                  <a:pt x="7479407" y="3978986"/>
                  <a:pt x="7474078" y="3978045"/>
                  <a:pt x="7468767" y="3977042"/>
                </a:cubicBezTo>
                <a:lnTo>
                  <a:pt x="7468651" y="3975903"/>
                </a:lnTo>
                <a:cubicBezTo>
                  <a:pt x="7109800" y="3916971"/>
                  <a:pt x="6828761" y="3638399"/>
                  <a:pt x="6778486" y="3288305"/>
                </a:cubicBezTo>
                <a:cubicBezTo>
                  <a:pt x="6778318" y="3288253"/>
                  <a:pt x="6778150" y="3288248"/>
                  <a:pt x="6777980" y="3288243"/>
                </a:cubicBezTo>
                <a:lnTo>
                  <a:pt x="6777442" y="3281619"/>
                </a:lnTo>
                <a:cubicBezTo>
                  <a:pt x="6772383" y="3251607"/>
                  <a:pt x="6769933" y="3220958"/>
                  <a:pt x="6769975" y="3189869"/>
                </a:cubicBezTo>
                <a:cubicBezTo>
                  <a:pt x="6768663" y="3184286"/>
                  <a:pt x="6768604" y="3178663"/>
                  <a:pt x="6768604" y="3173027"/>
                </a:cubicBezTo>
                <a:lnTo>
                  <a:pt x="6769198" y="3161677"/>
                </a:lnTo>
                <a:lnTo>
                  <a:pt x="6769696" y="3161709"/>
                </a:lnTo>
                <a:close/>
                <a:moveTo>
                  <a:pt x="6755934" y="3161219"/>
                </a:moveTo>
                <a:lnTo>
                  <a:pt x="6755960" y="3161709"/>
                </a:lnTo>
                <a:lnTo>
                  <a:pt x="6756458" y="3161677"/>
                </a:lnTo>
                <a:lnTo>
                  <a:pt x="6757052" y="3173027"/>
                </a:lnTo>
                <a:cubicBezTo>
                  <a:pt x="6757052" y="3178663"/>
                  <a:pt x="6756994" y="3184286"/>
                  <a:pt x="6755682" y="3189869"/>
                </a:cubicBezTo>
                <a:cubicBezTo>
                  <a:pt x="6755724" y="3220958"/>
                  <a:pt x="6753273" y="3251607"/>
                  <a:pt x="6748215" y="3281619"/>
                </a:cubicBezTo>
                <a:lnTo>
                  <a:pt x="6747676" y="3288243"/>
                </a:lnTo>
                <a:cubicBezTo>
                  <a:pt x="6747507" y="3288248"/>
                  <a:pt x="6747338" y="3288253"/>
                  <a:pt x="6747171" y="3288305"/>
                </a:cubicBezTo>
                <a:cubicBezTo>
                  <a:pt x="6696895" y="3638399"/>
                  <a:pt x="6415856" y="3916971"/>
                  <a:pt x="6057005" y="3975903"/>
                </a:cubicBezTo>
                <a:lnTo>
                  <a:pt x="6056889" y="3977042"/>
                </a:lnTo>
                <a:cubicBezTo>
                  <a:pt x="6051578" y="3978045"/>
                  <a:pt x="6046249" y="3978986"/>
                  <a:pt x="6040672" y="3978570"/>
                </a:cubicBezTo>
                <a:cubicBezTo>
                  <a:pt x="6009500" y="3984080"/>
                  <a:pt x="5977620" y="3987038"/>
                  <a:pt x="5945246" y="3987561"/>
                </a:cubicBezTo>
                <a:lnTo>
                  <a:pt x="5928127" y="3989174"/>
                </a:lnTo>
                <a:lnTo>
                  <a:pt x="5928101" y="3988683"/>
                </a:lnTo>
                <a:lnTo>
                  <a:pt x="5927602" y="3988716"/>
                </a:lnTo>
                <a:cubicBezTo>
                  <a:pt x="5927036" y="3984944"/>
                  <a:pt x="5927009" y="3981158"/>
                  <a:pt x="5927009" y="3977366"/>
                </a:cubicBezTo>
                <a:cubicBezTo>
                  <a:pt x="5927009" y="3971728"/>
                  <a:pt x="5927068" y="3966104"/>
                  <a:pt x="5928380" y="3960518"/>
                </a:cubicBezTo>
                <a:cubicBezTo>
                  <a:pt x="5928338" y="3929436"/>
                  <a:pt x="5930787" y="3898794"/>
                  <a:pt x="5935844" y="3868787"/>
                </a:cubicBezTo>
                <a:lnTo>
                  <a:pt x="5936384" y="3862150"/>
                </a:lnTo>
                <a:cubicBezTo>
                  <a:pt x="5936553" y="3862145"/>
                  <a:pt x="5936722" y="3862140"/>
                  <a:pt x="5936890" y="3862087"/>
                </a:cubicBezTo>
                <a:cubicBezTo>
                  <a:pt x="5987166" y="3511992"/>
                  <a:pt x="6268205" y="3233421"/>
                  <a:pt x="6627056" y="3174489"/>
                </a:cubicBezTo>
                <a:lnTo>
                  <a:pt x="6627173" y="3173350"/>
                </a:lnTo>
                <a:cubicBezTo>
                  <a:pt x="6632481" y="3172348"/>
                  <a:pt x="6637809" y="3171407"/>
                  <a:pt x="6643385" y="3171823"/>
                </a:cubicBezTo>
                <a:cubicBezTo>
                  <a:pt x="6674569" y="3166310"/>
                  <a:pt x="6706461" y="3163352"/>
                  <a:pt x="6738847" y="3162829"/>
                </a:cubicBezTo>
                <a:close/>
                <a:moveTo>
                  <a:pt x="5077571" y="3161219"/>
                </a:moveTo>
                <a:lnTo>
                  <a:pt x="5094659" y="3162829"/>
                </a:lnTo>
                <a:cubicBezTo>
                  <a:pt x="5127044" y="3163352"/>
                  <a:pt x="5158937" y="3166310"/>
                  <a:pt x="5190120" y="3171823"/>
                </a:cubicBezTo>
                <a:cubicBezTo>
                  <a:pt x="5195696" y="3171407"/>
                  <a:pt x="5201024" y="3172348"/>
                  <a:pt x="5206334" y="3173350"/>
                </a:cubicBezTo>
                <a:lnTo>
                  <a:pt x="5206450" y="3174489"/>
                </a:lnTo>
                <a:cubicBezTo>
                  <a:pt x="5565300" y="3233421"/>
                  <a:pt x="5846339" y="3511992"/>
                  <a:pt x="5896616" y="3862087"/>
                </a:cubicBezTo>
                <a:cubicBezTo>
                  <a:pt x="5896783" y="3862140"/>
                  <a:pt x="5896953" y="3862145"/>
                  <a:pt x="5897121" y="3862150"/>
                </a:cubicBezTo>
                <a:lnTo>
                  <a:pt x="5897662" y="3868787"/>
                </a:lnTo>
                <a:cubicBezTo>
                  <a:pt x="5902718" y="3898794"/>
                  <a:pt x="5905168" y="3929436"/>
                  <a:pt x="5905126" y="3960518"/>
                </a:cubicBezTo>
                <a:cubicBezTo>
                  <a:pt x="5906438" y="3966104"/>
                  <a:pt x="5906496" y="3971728"/>
                  <a:pt x="5906496" y="3977366"/>
                </a:cubicBezTo>
                <a:cubicBezTo>
                  <a:pt x="5906496" y="3981158"/>
                  <a:pt x="5906469" y="3984944"/>
                  <a:pt x="5905903" y="3988716"/>
                </a:cubicBezTo>
                <a:lnTo>
                  <a:pt x="5905404" y="3988683"/>
                </a:lnTo>
                <a:lnTo>
                  <a:pt x="5905378" y="3989174"/>
                </a:lnTo>
                <a:lnTo>
                  <a:pt x="5888260" y="3987561"/>
                </a:lnTo>
                <a:cubicBezTo>
                  <a:pt x="5855886" y="3987038"/>
                  <a:pt x="5824005" y="3984080"/>
                  <a:pt x="5792833" y="3978570"/>
                </a:cubicBezTo>
                <a:cubicBezTo>
                  <a:pt x="5787256" y="3978986"/>
                  <a:pt x="5781927" y="3978045"/>
                  <a:pt x="5776617" y="3977042"/>
                </a:cubicBezTo>
                <a:lnTo>
                  <a:pt x="5776501" y="3975903"/>
                </a:lnTo>
                <a:cubicBezTo>
                  <a:pt x="5417649" y="3916971"/>
                  <a:pt x="5136610" y="3638399"/>
                  <a:pt x="5086335" y="3288305"/>
                </a:cubicBezTo>
                <a:cubicBezTo>
                  <a:pt x="5086167" y="3288253"/>
                  <a:pt x="5085999" y="3288248"/>
                  <a:pt x="5085830" y="3288243"/>
                </a:cubicBezTo>
                <a:lnTo>
                  <a:pt x="5085291" y="3281619"/>
                </a:lnTo>
                <a:cubicBezTo>
                  <a:pt x="5080233" y="3251607"/>
                  <a:pt x="5077782" y="3220958"/>
                  <a:pt x="5077824" y="3189869"/>
                </a:cubicBezTo>
                <a:cubicBezTo>
                  <a:pt x="5076512" y="3184286"/>
                  <a:pt x="5076453" y="3178663"/>
                  <a:pt x="5076453" y="3173027"/>
                </a:cubicBezTo>
                <a:lnTo>
                  <a:pt x="5077047" y="3161677"/>
                </a:lnTo>
                <a:lnTo>
                  <a:pt x="5077545" y="3161709"/>
                </a:lnTo>
                <a:close/>
                <a:moveTo>
                  <a:pt x="5063783" y="3161219"/>
                </a:moveTo>
                <a:lnTo>
                  <a:pt x="5063809" y="3161709"/>
                </a:lnTo>
                <a:lnTo>
                  <a:pt x="5064307" y="3161677"/>
                </a:lnTo>
                <a:lnTo>
                  <a:pt x="5064902" y="3173027"/>
                </a:lnTo>
                <a:cubicBezTo>
                  <a:pt x="5064902" y="3178663"/>
                  <a:pt x="5064842" y="3184286"/>
                  <a:pt x="5063530" y="3189869"/>
                </a:cubicBezTo>
                <a:cubicBezTo>
                  <a:pt x="5063572" y="3220958"/>
                  <a:pt x="5061122" y="3251607"/>
                  <a:pt x="5056063" y="3281619"/>
                </a:cubicBezTo>
                <a:lnTo>
                  <a:pt x="5055525" y="3288243"/>
                </a:lnTo>
                <a:cubicBezTo>
                  <a:pt x="5055355" y="3288248"/>
                  <a:pt x="5055187" y="3288253"/>
                  <a:pt x="5055019" y="3288305"/>
                </a:cubicBezTo>
                <a:cubicBezTo>
                  <a:pt x="5004744" y="3638399"/>
                  <a:pt x="4723705" y="3916971"/>
                  <a:pt x="4364853" y="3975903"/>
                </a:cubicBezTo>
                <a:lnTo>
                  <a:pt x="4364737" y="3977042"/>
                </a:lnTo>
                <a:cubicBezTo>
                  <a:pt x="4359427" y="3978045"/>
                  <a:pt x="4354098" y="3978986"/>
                  <a:pt x="4348521" y="3978570"/>
                </a:cubicBezTo>
                <a:cubicBezTo>
                  <a:pt x="4317350" y="3984080"/>
                  <a:pt x="4285468" y="3987038"/>
                  <a:pt x="4253094" y="3987561"/>
                </a:cubicBezTo>
                <a:lnTo>
                  <a:pt x="4235976" y="3989174"/>
                </a:lnTo>
                <a:lnTo>
                  <a:pt x="4235950" y="3988683"/>
                </a:lnTo>
                <a:lnTo>
                  <a:pt x="4235451" y="3988716"/>
                </a:lnTo>
                <a:cubicBezTo>
                  <a:pt x="4234885" y="3984944"/>
                  <a:pt x="4234858" y="3981158"/>
                  <a:pt x="4234858" y="3977366"/>
                </a:cubicBezTo>
                <a:cubicBezTo>
                  <a:pt x="4234858" y="3971728"/>
                  <a:pt x="4234916" y="3966104"/>
                  <a:pt x="4236228" y="3960518"/>
                </a:cubicBezTo>
                <a:cubicBezTo>
                  <a:pt x="4236186" y="3929436"/>
                  <a:pt x="4238636" y="3898794"/>
                  <a:pt x="4243692" y="3868787"/>
                </a:cubicBezTo>
                <a:lnTo>
                  <a:pt x="4244233" y="3862150"/>
                </a:lnTo>
                <a:cubicBezTo>
                  <a:pt x="4244401" y="3862145"/>
                  <a:pt x="4244571" y="3862140"/>
                  <a:pt x="4244738" y="3862087"/>
                </a:cubicBezTo>
                <a:cubicBezTo>
                  <a:pt x="4295015" y="3511992"/>
                  <a:pt x="4576054" y="3233421"/>
                  <a:pt x="4934904" y="3174489"/>
                </a:cubicBezTo>
                <a:lnTo>
                  <a:pt x="4935021" y="3173350"/>
                </a:lnTo>
                <a:cubicBezTo>
                  <a:pt x="4940330" y="3172348"/>
                  <a:pt x="4945658" y="3171407"/>
                  <a:pt x="4951234" y="3171823"/>
                </a:cubicBezTo>
                <a:cubicBezTo>
                  <a:pt x="4982417" y="3166310"/>
                  <a:pt x="5014310" y="3163352"/>
                  <a:pt x="5046695" y="3162829"/>
                </a:cubicBezTo>
                <a:close/>
                <a:moveTo>
                  <a:pt x="3385420" y="3161219"/>
                </a:moveTo>
                <a:lnTo>
                  <a:pt x="3402507" y="3162829"/>
                </a:lnTo>
                <a:cubicBezTo>
                  <a:pt x="3434893" y="3163352"/>
                  <a:pt x="3466785" y="3166310"/>
                  <a:pt x="3497969" y="3171823"/>
                </a:cubicBezTo>
                <a:cubicBezTo>
                  <a:pt x="3503545" y="3171407"/>
                  <a:pt x="3508873" y="3172348"/>
                  <a:pt x="3514181" y="3173350"/>
                </a:cubicBezTo>
                <a:lnTo>
                  <a:pt x="3514298" y="3174489"/>
                </a:lnTo>
                <a:cubicBezTo>
                  <a:pt x="3873149" y="3233421"/>
                  <a:pt x="4154188" y="3511992"/>
                  <a:pt x="4204464" y="3862087"/>
                </a:cubicBezTo>
                <a:cubicBezTo>
                  <a:pt x="4204632" y="3862140"/>
                  <a:pt x="4204801" y="3862145"/>
                  <a:pt x="4204970" y="3862150"/>
                </a:cubicBezTo>
                <a:lnTo>
                  <a:pt x="4205510" y="3868787"/>
                </a:lnTo>
                <a:cubicBezTo>
                  <a:pt x="4210567" y="3898794"/>
                  <a:pt x="4213016" y="3929436"/>
                  <a:pt x="4212974" y="3960518"/>
                </a:cubicBezTo>
                <a:cubicBezTo>
                  <a:pt x="4214286" y="3966104"/>
                  <a:pt x="4214345" y="3971728"/>
                  <a:pt x="4214345" y="3977366"/>
                </a:cubicBezTo>
                <a:cubicBezTo>
                  <a:pt x="4214345" y="3981158"/>
                  <a:pt x="4214318" y="3984944"/>
                  <a:pt x="4213752" y="3988716"/>
                </a:cubicBezTo>
                <a:lnTo>
                  <a:pt x="4213253" y="3988683"/>
                </a:lnTo>
                <a:lnTo>
                  <a:pt x="4213227" y="3989174"/>
                </a:lnTo>
                <a:lnTo>
                  <a:pt x="4196108" y="3987561"/>
                </a:lnTo>
                <a:cubicBezTo>
                  <a:pt x="4163734" y="3987038"/>
                  <a:pt x="4131854" y="3984080"/>
                  <a:pt x="4100682" y="3978570"/>
                </a:cubicBezTo>
                <a:cubicBezTo>
                  <a:pt x="4095105" y="3978986"/>
                  <a:pt x="4089776" y="3978045"/>
                  <a:pt x="4084465" y="3977042"/>
                </a:cubicBezTo>
                <a:lnTo>
                  <a:pt x="4084349" y="3975903"/>
                </a:lnTo>
                <a:cubicBezTo>
                  <a:pt x="3725498" y="3916971"/>
                  <a:pt x="3444459" y="3638399"/>
                  <a:pt x="3394183" y="3288305"/>
                </a:cubicBezTo>
                <a:cubicBezTo>
                  <a:pt x="3394016" y="3288253"/>
                  <a:pt x="3393847" y="3288248"/>
                  <a:pt x="3393678" y="3288243"/>
                </a:cubicBezTo>
                <a:lnTo>
                  <a:pt x="3393139" y="3281619"/>
                </a:lnTo>
                <a:cubicBezTo>
                  <a:pt x="3388081" y="3251607"/>
                  <a:pt x="3385630" y="3220958"/>
                  <a:pt x="3385672" y="3189869"/>
                </a:cubicBezTo>
                <a:cubicBezTo>
                  <a:pt x="3384360" y="3184286"/>
                  <a:pt x="3384302" y="3178663"/>
                  <a:pt x="3384302" y="3173027"/>
                </a:cubicBezTo>
                <a:lnTo>
                  <a:pt x="3384896" y="3161677"/>
                </a:lnTo>
                <a:lnTo>
                  <a:pt x="3385394" y="3161709"/>
                </a:lnTo>
                <a:close/>
                <a:moveTo>
                  <a:pt x="3371632" y="3161219"/>
                </a:moveTo>
                <a:lnTo>
                  <a:pt x="3371658" y="3161709"/>
                </a:lnTo>
                <a:lnTo>
                  <a:pt x="3372156" y="3161677"/>
                </a:lnTo>
                <a:lnTo>
                  <a:pt x="3372750" y="3173027"/>
                </a:lnTo>
                <a:cubicBezTo>
                  <a:pt x="3372750" y="3178663"/>
                  <a:pt x="3372691" y="3184286"/>
                  <a:pt x="3371379" y="3189869"/>
                </a:cubicBezTo>
                <a:cubicBezTo>
                  <a:pt x="3371421" y="3220958"/>
                  <a:pt x="3368971" y="3251607"/>
                  <a:pt x="3363912" y="3281619"/>
                </a:cubicBezTo>
                <a:lnTo>
                  <a:pt x="3363374" y="3288243"/>
                </a:lnTo>
                <a:cubicBezTo>
                  <a:pt x="3363204" y="3288248"/>
                  <a:pt x="3363036" y="3288253"/>
                  <a:pt x="3362868" y="3288305"/>
                </a:cubicBezTo>
                <a:cubicBezTo>
                  <a:pt x="3312593" y="3638399"/>
                  <a:pt x="3031554" y="3916971"/>
                  <a:pt x="2672703" y="3975903"/>
                </a:cubicBezTo>
                <a:lnTo>
                  <a:pt x="2672586" y="3977042"/>
                </a:lnTo>
                <a:cubicBezTo>
                  <a:pt x="2667276" y="3978045"/>
                  <a:pt x="2661947" y="3978986"/>
                  <a:pt x="2656370" y="3978570"/>
                </a:cubicBezTo>
                <a:cubicBezTo>
                  <a:pt x="2625198" y="3984080"/>
                  <a:pt x="2593318" y="3987038"/>
                  <a:pt x="2560943" y="3987561"/>
                </a:cubicBezTo>
                <a:lnTo>
                  <a:pt x="2543825" y="3989174"/>
                </a:lnTo>
                <a:lnTo>
                  <a:pt x="2543799" y="3988683"/>
                </a:lnTo>
                <a:lnTo>
                  <a:pt x="2543300" y="3988716"/>
                </a:lnTo>
                <a:cubicBezTo>
                  <a:pt x="2542734" y="3984944"/>
                  <a:pt x="2542707" y="3981158"/>
                  <a:pt x="2542707" y="3977366"/>
                </a:cubicBezTo>
                <a:cubicBezTo>
                  <a:pt x="2542707" y="3971728"/>
                  <a:pt x="2542765" y="3966104"/>
                  <a:pt x="2544077" y="3960518"/>
                </a:cubicBezTo>
                <a:cubicBezTo>
                  <a:pt x="2544035" y="3929436"/>
                  <a:pt x="2546485" y="3898794"/>
                  <a:pt x="2551541" y="3868787"/>
                </a:cubicBezTo>
                <a:lnTo>
                  <a:pt x="2552082" y="3862150"/>
                </a:lnTo>
                <a:cubicBezTo>
                  <a:pt x="2552250" y="3862145"/>
                  <a:pt x="2552420" y="3862140"/>
                  <a:pt x="2552587" y="3862087"/>
                </a:cubicBezTo>
                <a:cubicBezTo>
                  <a:pt x="2602864" y="3511992"/>
                  <a:pt x="2883903" y="3233421"/>
                  <a:pt x="3242753" y="3174489"/>
                </a:cubicBezTo>
                <a:lnTo>
                  <a:pt x="3242870" y="3173350"/>
                </a:lnTo>
                <a:cubicBezTo>
                  <a:pt x="3248179" y="3172348"/>
                  <a:pt x="3253507" y="3171407"/>
                  <a:pt x="3259083" y="3171823"/>
                </a:cubicBezTo>
                <a:cubicBezTo>
                  <a:pt x="3290266" y="3166310"/>
                  <a:pt x="3322159" y="3163352"/>
                  <a:pt x="3354544" y="3162829"/>
                </a:cubicBezTo>
                <a:close/>
                <a:moveTo>
                  <a:pt x="1693269" y="3161219"/>
                </a:moveTo>
                <a:lnTo>
                  <a:pt x="1710356" y="3162829"/>
                </a:lnTo>
                <a:cubicBezTo>
                  <a:pt x="1742742" y="3163352"/>
                  <a:pt x="1774634" y="3166310"/>
                  <a:pt x="1805818" y="3171823"/>
                </a:cubicBezTo>
                <a:cubicBezTo>
                  <a:pt x="1811394" y="3171407"/>
                  <a:pt x="1816722" y="3172348"/>
                  <a:pt x="1822030" y="3173350"/>
                </a:cubicBezTo>
                <a:lnTo>
                  <a:pt x="1822148" y="3174489"/>
                </a:lnTo>
                <a:cubicBezTo>
                  <a:pt x="2180998" y="3233421"/>
                  <a:pt x="2462037" y="3511992"/>
                  <a:pt x="2512313" y="3862087"/>
                </a:cubicBezTo>
                <a:cubicBezTo>
                  <a:pt x="2512481" y="3862140"/>
                  <a:pt x="2512650" y="3862145"/>
                  <a:pt x="2512819" y="3862150"/>
                </a:cubicBezTo>
                <a:lnTo>
                  <a:pt x="2513359" y="3868787"/>
                </a:lnTo>
                <a:cubicBezTo>
                  <a:pt x="2518416" y="3898794"/>
                  <a:pt x="2520865" y="3929436"/>
                  <a:pt x="2520823" y="3960518"/>
                </a:cubicBezTo>
                <a:cubicBezTo>
                  <a:pt x="2522135" y="3966104"/>
                  <a:pt x="2522194" y="3971728"/>
                  <a:pt x="2522194" y="3977366"/>
                </a:cubicBezTo>
                <a:cubicBezTo>
                  <a:pt x="2522194" y="3981158"/>
                  <a:pt x="2522167" y="3984944"/>
                  <a:pt x="2521601" y="3988716"/>
                </a:cubicBezTo>
                <a:lnTo>
                  <a:pt x="2521102" y="3988683"/>
                </a:lnTo>
                <a:lnTo>
                  <a:pt x="2521076" y="3989174"/>
                </a:lnTo>
                <a:lnTo>
                  <a:pt x="2503957" y="3987561"/>
                </a:lnTo>
                <a:cubicBezTo>
                  <a:pt x="2471583" y="3987038"/>
                  <a:pt x="2439703" y="3984080"/>
                  <a:pt x="2408531" y="3978570"/>
                </a:cubicBezTo>
                <a:cubicBezTo>
                  <a:pt x="2402954" y="3978986"/>
                  <a:pt x="2397625" y="3978045"/>
                  <a:pt x="2392314" y="3977042"/>
                </a:cubicBezTo>
                <a:lnTo>
                  <a:pt x="2392198" y="3975903"/>
                </a:lnTo>
                <a:cubicBezTo>
                  <a:pt x="2033347" y="3916971"/>
                  <a:pt x="1752308" y="3638399"/>
                  <a:pt x="1702032" y="3288305"/>
                </a:cubicBezTo>
                <a:cubicBezTo>
                  <a:pt x="1701865" y="3288253"/>
                  <a:pt x="1701696" y="3288248"/>
                  <a:pt x="1701527" y="3288243"/>
                </a:cubicBezTo>
                <a:lnTo>
                  <a:pt x="1700989" y="3281619"/>
                </a:lnTo>
                <a:cubicBezTo>
                  <a:pt x="1695930" y="3251607"/>
                  <a:pt x="1693479" y="3220958"/>
                  <a:pt x="1693521" y="3189869"/>
                </a:cubicBezTo>
                <a:cubicBezTo>
                  <a:pt x="1692209" y="3184286"/>
                  <a:pt x="1692151" y="3178663"/>
                  <a:pt x="1692151" y="3173027"/>
                </a:cubicBezTo>
                <a:lnTo>
                  <a:pt x="1692745" y="3161677"/>
                </a:lnTo>
                <a:lnTo>
                  <a:pt x="1693243" y="3161709"/>
                </a:lnTo>
                <a:close/>
                <a:moveTo>
                  <a:pt x="1679481" y="3161219"/>
                </a:moveTo>
                <a:lnTo>
                  <a:pt x="1679507" y="3161709"/>
                </a:lnTo>
                <a:lnTo>
                  <a:pt x="1680005" y="3161677"/>
                </a:lnTo>
                <a:lnTo>
                  <a:pt x="1680599" y="3173027"/>
                </a:lnTo>
                <a:cubicBezTo>
                  <a:pt x="1680599" y="3178663"/>
                  <a:pt x="1680540" y="3184286"/>
                  <a:pt x="1679228" y="3189869"/>
                </a:cubicBezTo>
                <a:cubicBezTo>
                  <a:pt x="1679270" y="3220958"/>
                  <a:pt x="1676820" y="3251607"/>
                  <a:pt x="1671761" y="3281619"/>
                </a:cubicBezTo>
                <a:lnTo>
                  <a:pt x="1671223" y="3288243"/>
                </a:lnTo>
                <a:cubicBezTo>
                  <a:pt x="1671053" y="3288248"/>
                  <a:pt x="1670885" y="3288253"/>
                  <a:pt x="1670717" y="3288305"/>
                </a:cubicBezTo>
                <a:cubicBezTo>
                  <a:pt x="1620442" y="3638399"/>
                  <a:pt x="1339403" y="3916971"/>
                  <a:pt x="980552" y="3975903"/>
                </a:cubicBezTo>
                <a:lnTo>
                  <a:pt x="980435" y="3977042"/>
                </a:lnTo>
                <a:cubicBezTo>
                  <a:pt x="975125" y="3978045"/>
                  <a:pt x="969796" y="3978986"/>
                  <a:pt x="964219" y="3978570"/>
                </a:cubicBezTo>
                <a:cubicBezTo>
                  <a:pt x="933047" y="3984080"/>
                  <a:pt x="901167" y="3987038"/>
                  <a:pt x="868792" y="3987561"/>
                </a:cubicBezTo>
                <a:lnTo>
                  <a:pt x="851674" y="3989174"/>
                </a:lnTo>
                <a:lnTo>
                  <a:pt x="851648" y="3988683"/>
                </a:lnTo>
                <a:lnTo>
                  <a:pt x="851149" y="3988716"/>
                </a:lnTo>
                <a:cubicBezTo>
                  <a:pt x="850583" y="3984944"/>
                  <a:pt x="850556" y="3981158"/>
                  <a:pt x="850556" y="3977366"/>
                </a:cubicBezTo>
                <a:cubicBezTo>
                  <a:pt x="850556" y="3971728"/>
                  <a:pt x="850614" y="3966104"/>
                  <a:pt x="851926" y="3960518"/>
                </a:cubicBezTo>
                <a:cubicBezTo>
                  <a:pt x="851884" y="3929436"/>
                  <a:pt x="854334" y="3898794"/>
                  <a:pt x="859390" y="3868787"/>
                </a:cubicBezTo>
                <a:lnTo>
                  <a:pt x="859931" y="3862150"/>
                </a:lnTo>
                <a:cubicBezTo>
                  <a:pt x="860099" y="3862145"/>
                  <a:pt x="860269" y="3862140"/>
                  <a:pt x="860436" y="3862087"/>
                </a:cubicBezTo>
                <a:cubicBezTo>
                  <a:pt x="910713" y="3511992"/>
                  <a:pt x="1191752" y="3233421"/>
                  <a:pt x="1550602" y="3174489"/>
                </a:cubicBezTo>
                <a:lnTo>
                  <a:pt x="1550719" y="3173350"/>
                </a:lnTo>
                <a:cubicBezTo>
                  <a:pt x="1556028" y="3172348"/>
                  <a:pt x="1561356" y="3171407"/>
                  <a:pt x="1566932" y="3171823"/>
                </a:cubicBezTo>
                <a:cubicBezTo>
                  <a:pt x="1598115" y="3166310"/>
                  <a:pt x="1630008" y="3163352"/>
                  <a:pt x="1662393" y="3162829"/>
                </a:cubicBezTo>
                <a:close/>
                <a:moveTo>
                  <a:pt x="1118" y="3161219"/>
                </a:moveTo>
                <a:lnTo>
                  <a:pt x="18205" y="3162829"/>
                </a:lnTo>
                <a:cubicBezTo>
                  <a:pt x="50591" y="3163352"/>
                  <a:pt x="82483" y="3166310"/>
                  <a:pt x="113667" y="3171823"/>
                </a:cubicBezTo>
                <a:cubicBezTo>
                  <a:pt x="119243" y="3171407"/>
                  <a:pt x="124571" y="3172348"/>
                  <a:pt x="129879" y="3173350"/>
                </a:cubicBezTo>
                <a:lnTo>
                  <a:pt x="129997" y="3174489"/>
                </a:lnTo>
                <a:cubicBezTo>
                  <a:pt x="488847" y="3233421"/>
                  <a:pt x="769886" y="3511992"/>
                  <a:pt x="820162" y="3862087"/>
                </a:cubicBezTo>
                <a:cubicBezTo>
                  <a:pt x="820330" y="3862140"/>
                  <a:pt x="820499" y="3862145"/>
                  <a:pt x="820668" y="3862150"/>
                </a:cubicBezTo>
                <a:lnTo>
                  <a:pt x="821208" y="3868787"/>
                </a:lnTo>
                <a:cubicBezTo>
                  <a:pt x="826265" y="3898794"/>
                  <a:pt x="828714" y="3929436"/>
                  <a:pt x="828672" y="3960518"/>
                </a:cubicBezTo>
                <a:cubicBezTo>
                  <a:pt x="829984" y="3966104"/>
                  <a:pt x="830043" y="3971728"/>
                  <a:pt x="830043" y="3977366"/>
                </a:cubicBezTo>
                <a:cubicBezTo>
                  <a:pt x="830043" y="3981158"/>
                  <a:pt x="830016" y="3984944"/>
                  <a:pt x="829450" y="3988716"/>
                </a:cubicBezTo>
                <a:lnTo>
                  <a:pt x="828951" y="3988683"/>
                </a:lnTo>
                <a:lnTo>
                  <a:pt x="828925" y="3989174"/>
                </a:lnTo>
                <a:lnTo>
                  <a:pt x="811806" y="3987561"/>
                </a:lnTo>
                <a:cubicBezTo>
                  <a:pt x="779432" y="3987038"/>
                  <a:pt x="747552" y="3984080"/>
                  <a:pt x="716380" y="3978570"/>
                </a:cubicBezTo>
                <a:cubicBezTo>
                  <a:pt x="710803" y="3978986"/>
                  <a:pt x="705474" y="3978045"/>
                  <a:pt x="700163" y="3977042"/>
                </a:cubicBezTo>
                <a:lnTo>
                  <a:pt x="700047" y="3975903"/>
                </a:lnTo>
                <a:cubicBezTo>
                  <a:pt x="341196" y="3916971"/>
                  <a:pt x="60157" y="3638399"/>
                  <a:pt x="9881" y="3288305"/>
                </a:cubicBezTo>
                <a:cubicBezTo>
                  <a:pt x="9714" y="3288253"/>
                  <a:pt x="9545" y="3288248"/>
                  <a:pt x="9376" y="3288243"/>
                </a:cubicBezTo>
                <a:lnTo>
                  <a:pt x="8837" y="3281619"/>
                </a:lnTo>
                <a:cubicBezTo>
                  <a:pt x="3779" y="3251607"/>
                  <a:pt x="1328" y="3220958"/>
                  <a:pt x="1370" y="3189869"/>
                </a:cubicBezTo>
                <a:cubicBezTo>
                  <a:pt x="58" y="3184286"/>
                  <a:pt x="0" y="3178663"/>
                  <a:pt x="0" y="3173027"/>
                </a:cubicBezTo>
                <a:lnTo>
                  <a:pt x="594" y="3161677"/>
                </a:lnTo>
                <a:lnTo>
                  <a:pt x="1092" y="3161709"/>
                </a:lnTo>
                <a:close/>
                <a:moveTo>
                  <a:pt x="7762529" y="2447425"/>
                </a:moveTo>
                <a:cubicBezTo>
                  <a:pt x="7815805" y="2718331"/>
                  <a:pt x="8030648" y="2933128"/>
                  <a:pt x="8305838" y="2992271"/>
                </a:cubicBezTo>
                <a:cubicBezTo>
                  <a:pt x="8252563" y="2721365"/>
                  <a:pt x="8037719" y="2506568"/>
                  <a:pt x="7762529" y="2447425"/>
                </a:cubicBezTo>
                <a:close/>
                <a:moveTo>
                  <a:pt x="7455280" y="2447425"/>
                </a:moveTo>
                <a:cubicBezTo>
                  <a:pt x="7180090" y="2506568"/>
                  <a:pt x="6965246" y="2721365"/>
                  <a:pt x="6911971" y="2992271"/>
                </a:cubicBezTo>
                <a:cubicBezTo>
                  <a:pt x="7187161" y="2933128"/>
                  <a:pt x="7402004" y="2718331"/>
                  <a:pt x="7455280" y="2447425"/>
                </a:cubicBezTo>
                <a:close/>
                <a:moveTo>
                  <a:pt x="6070378" y="2447425"/>
                </a:moveTo>
                <a:cubicBezTo>
                  <a:pt x="6123654" y="2718331"/>
                  <a:pt x="6338497" y="2933128"/>
                  <a:pt x="6613687" y="2992271"/>
                </a:cubicBezTo>
                <a:cubicBezTo>
                  <a:pt x="6560412" y="2721365"/>
                  <a:pt x="6345568" y="2506568"/>
                  <a:pt x="6070378" y="2447425"/>
                </a:cubicBezTo>
                <a:close/>
                <a:moveTo>
                  <a:pt x="5763129" y="2447425"/>
                </a:moveTo>
                <a:cubicBezTo>
                  <a:pt x="5487939" y="2506568"/>
                  <a:pt x="5273095" y="2721365"/>
                  <a:pt x="5219820" y="2992271"/>
                </a:cubicBezTo>
                <a:cubicBezTo>
                  <a:pt x="5495010" y="2933128"/>
                  <a:pt x="5709853" y="2718331"/>
                  <a:pt x="5763129" y="2447425"/>
                </a:cubicBezTo>
                <a:close/>
                <a:moveTo>
                  <a:pt x="4378227" y="2447425"/>
                </a:moveTo>
                <a:cubicBezTo>
                  <a:pt x="4431503" y="2718331"/>
                  <a:pt x="4646346" y="2933128"/>
                  <a:pt x="4921536" y="2992271"/>
                </a:cubicBezTo>
                <a:cubicBezTo>
                  <a:pt x="4868261" y="2721365"/>
                  <a:pt x="4653417" y="2506568"/>
                  <a:pt x="4378227" y="2447425"/>
                </a:cubicBezTo>
                <a:close/>
                <a:moveTo>
                  <a:pt x="4070978" y="2447425"/>
                </a:moveTo>
                <a:cubicBezTo>
                  <a:pt x="3795788" y="2506568"/>
                  <a:pt x="3580944" y="2721365"/>
                  <a:pt x="3527669" y="2992271"/>
                </a:cubicBezTo>
                <a:cubicBezTo>
                  <a:pt x="3802859" y="2933128"/>
                  <a:pt x="4017702" y="2718331"/>
                  <a:pt x="4070978" y="2447425"/>
                </a:cubicBezTo>
                <a:close/>
                <a:moveTo>
                  <a:pt x="2686076" y="2447425"/>
                </a:moveTo>
                <a:cubicBezTo>
                  <a:pt x="2739352" y="2718331"/>
                  <a:pt x="2954195" y="2933128"/>
                  <a:pt x="3229385" y="2992271"/>
                </a:cubicBezTo>
                <a:cubicBezTo>
                  <a:pt x="3176110" y="2721365"/>
                  <a:pt x="2961266" y="2506568"/>
                  <a:pt x="2686076" y="2447425"/>
                </a:cubicBezTo>
                <a:close/>
                <a:moveTo>
                  <a:pt x="2378827" y="2447425"/>
                </a:moveTo>
                <a:cubicBezTo>
                  <a:pt x="2103637" y="2506568"/>
                  <a:pt x="1888793" y="2721365"/>
                  <a:pt x="1835518" y="2992271"/>
                </a:cubicBezTo>
                <a:cubicBezTo>
                  <a:pt x="2110708" y="2933128"/>
                  <a:pt x="2325551" y="2718331"/>
                  <a:pt x="2378827" y="2447425"/>
                </a:cubicBezTo>
                <a:close/>
                <a:moveTo>
                  <a:pt x="993925" y="2447425"/>
                </a:moveTo>
                <a:cubicBezTo>
                  <a:pt x="1047201" y="2718331"/>
                  <a:pt x="1262044" y="2933128"/>
                  <a:pt x="1537234" y="2992271"/>
                </a:cubicBezTo>
                <a:cubicBezTo>
                  <a:pt x="1483959" y="2721365"/>
                  <a:pt x="1269115" y="2506568"/>
                  <a:pt x="993925" y="2447425"/>
                </a:cubicBezTo>
                <a:close/>
                <a:moveTo>
                  <a:pt x="686676" y="2447425"/>
                </a:moveTo>
                <a:cubicBezTo>
                  <a:pt x="411486" y="2506568"/>
                  <a:pt x="196642" y="2721365"/>
                  <a:pt x="143367" y="2992271"/>
                </a:cubicBezTo>
                <a:cubicBezTo>
                  <a:pt x="418557" y="2933128"/>
                  <a:pt x="633400" y="2718331"/>
                  <a:pt x="686676" y="2447425"/>
                </a:cubicBezTo>
                <a:close/>
                <a:moveTo>
                  <a:pt x="9139239" y="2321311"/>
                </a:moveTo>
                <a:lnTo>
                  <a:pt x="9139239" y="2449820"/>
                </a:lnTo>
                <a:lnTo>
                  <a:pt x="9047261" y="2476706"/>
                </a:lnTo>
                <a:cubicBezTo>
                  <a:pt x="8821055" y="2561144"/>
                  <a:pt x="8650738" y="2755228"/>
                  <a:pt x="8604122" y="2992271"/>
                </a:cubicBezTo>
                <a:cubicBezTo>
                  <a:pt x="8844913" y="2940521"/>
                  <a:pt x="9039501" y="2769598"/>
                  <a:pt x="9120077" y="2546190"/>
                </a:cubicBezTo>
                <a:lnTo>
                  <a:pt x="9139239" y="2477003"/>
                </a:lnTo>
                <a:lnTo>
                  <a:pt x="9139239" y="2782562"/>
                </a:lnTo>
                <a:lnTo>
                  <a:pt x="9135069" y="2789374"/>
                </a:lnTo>
                <a:cubicBezTo>
                  <a:pt x="9008919" y="2963003"/>
                  <a:pt x="8815033" y="3086603"/>
                  <a:pt x="8590751" y="3123727"/>
                </a:cubicBezTo>
                <a:lnTo>
                  <a:pt x="8590635" y="3124875"/>
                </a:lnTo>
                <a:cubicBezTo>
                  <a:pt x="8585324" y="3125886"/>
                  <a:pt x="8579995" y="3126834"/>
                  <a:pt x="8574418" y="3126415"/>
                </a:cubicBezTo>
                <a:cubicBezTo>
                  <a:pt x="8543246" y="3131969"/>
                  <a:pt x="8511366" y="3134950"/>
                  <a:pt x="8478991" y="3135477"/>
                </a:cubicBezTo>
                <a:lnTo>
                  <a:pt x="8461873" y="3137103"/>
                </a:lnTo>
                <a:lnTo>
                  <a:pt x="8461847" y="3136608"/>
                </a:lnTo>
                <a:lnTo>
                  <a:pt x="8461348" y="3136641"/>
                </a:lnTo>
                <a:cubicBezTo>
                  <a:pt x="8460782" y="3132839"/>
                  <a:pt x="8460755" y="3129023"/>
                  <a:pt x="8460755" y="3125201"/>
                </a:cubicBezTo>
                <a:cubicBezTo>
                  <a:pt x="8460755" y="3119519"/>
                  <a:pt x="8460814" y="3113850"/>
                  <a:pt x="8462126" y="3108220"/>
                </a:cubicBezTo>
                <a:cubicBezTo>
                  <a:pt x="8462083" y="3076892"/>
                  <a:pt x="8464533" y="3046007"/>
                  <a:pt x="8469590" y="3015763"/>
                </a:cubicBezTo>
                <a:lnTo>
                  <a:pt x="8470130" y="3009073"/>
                </a:lnTo>
                <a:cubicBezTo>
                  <a:pt x="8470299" y="3009068"/>
                  <a:pt x="8470468" y="3009063"/>
                  <a:pt x="8470636" y="3009010"/>
                </a:cubicBezTo>
                <a:cubicBezTo>
                  <a:pt x="8514628" y="2700252"/>
                  <a:pt x="8735297" y="2446688"/>
                  <a:pt x="9030178" y="2348329"/>
                </a:cubicBezTo>
                <a:close/>
                <a:moveTo>
                  <a:pt x="7620280" y="2302594"/>
                </a:moveTo>
                <a:lnTo>
                  <a:pt x="7637367" y="2304217"/>
                </a:lnTo>
                <a:cubicBezTo>
                  <a:pt x="7669753" y="2304744"/>
                  <a:pt x="7701646" y="2307725"/>
                  <a:pt x="7732829" y="2313282"/>
                </a:cubicBezTo>
                <a:cubicBezTo>
                  <a:pt x="7738405" y="2312863"/>
                  <a:pt x="7743733" y="2313811"/>
                  <a:pt x="7749042" y="2314821"/>
                </a:cubicBezTo>
                <a:lnTo>
                  <a:pt x="7749159" y="2315969"/>
                </a:lnTo>
                <a:cubicBezTo>
                  <a:pt x="8108009" y="2375367"/>
                  <a:pt x="8389048" y="2656144"/>
                  <a:pt x="8439324" y="3009010"/>
                </a:cubicBezTo>
                <a:cubicBezTo>
                  <a:pt x="8439492" y="3009063"/>
                  <a:pt x="8439661" y="3009068"/>
                  <a:pt x="8439830" y="3009073"/>
                </a:cubicBezTo>
                <a:lnTo>
                  <a:pt x="8440370" y="3015763"/>
                </a:lnTo>
                <a:cubicBezTo>
                  <a:pt x="8445427" y="3046007"/>
                  <a:pt x="8447877" y="3076892"/>
                  <a:pt x="8447834" y="3108220"/>
                </a:cubicBezTo>
                <a:cubicBezTo>
                  <a:pt x="8449146" y="3113850"/>
                  <a:pt x="8449205" y="3119519"/>
                  <a:pt x="8449205" y="3125201"/>
                </a:cubicBezTo>
                <a:cubicBezTo>
                  <a:pt x="8449205" y="3129023"/>
                  <a:pt x="8449178" y="3132839"/>
                  <a:pt x="8448612" y="3136641"/>
                </a:cubicBezTo>
                <a:lnTo>
                  <a:pt x="8448113" y="3136608"/>
                </a:lnTo>
                <a:lnTo>
                  <a:pt x="8448087" y="3137103"/>
                </a:lnTo>
                <a:lnTo>
                  <a:pt x="8430969" y="3135477"/>
                </a:lnTo>
                <a:cubicBezTo>
                  <a:pt x="8398594" y="3134950"/>
                  <a:pt x="8366714" y="3131969"/>
                  <a:pt x="8335542" y="3126415"/>
                </a:cubicBezTo>
                <a:cubicBezTo>
                  <a:pt x="8329965" y="3126834"/>
                  <a:pt x="8324636" y="3125886"/>
                  <a:pt x="8319325" y="3124875"/>
                </a:cubicBezTo>
                <a:lnTo>
                  <a:pt x="8319209" y="3123727"/>
                </a:lnTo>
                <a:cubicBezTo>
                  <a:pt x="7960358" y="3064328"/>
                  <a:pt x="7679319" y="2783551"/>
                  <a:pt x="7629044" y="2430686"/>
                </a:cubicBezTo>
                <a:cubicBezTo>
                  <a:pt x="7628876" y="2430633"/>
                  <a:pt x="7628708" y="2430628"/>
                  <a:pt x="7628538" y="2430623"/>
                </a:cubicBezTo>
                <a:lnTo>
                  <a:pt x="7628000" y="2423947"/>
                </a:lnTo>
                <a:cubicBezTo>
                  <a:pt x="7622941" y="2393697"/>
                  <a:pt x="7620490" y="2362806"/>
                  <a:pt x="7620533" y="2331471"/>
                </a:cubicBezTo>
                <a:cubicBezTo>
                  <a:pt x="7619221" y="2325843"/>
                  <a:pt x="7619162" y="2320176"/>
                  <a:pt x="7619162" y="2314495"/>
                </a:cubicBezTo>
                <a:lnTo>
                  <a:pt x="7619756" y="2303055"/>
                </a:lnTo>
                <a:lnTo>
                  <a:pt x="7620254" y="2303088"/>
                </a:lnTo>
                <a:close/>
                <a:moveTo>
                  <a:pt x="7597529" y="2302594"/>
                </a:moveTo>
                <a:lnTo>
                  <a:pt x="7597555" y="2303088"/>
                </a:lnTo>
                <a:lnTo>
                  <a:pt x="7598053" y="2303055"/>
                </a:lnTo>
                <a:lnTo>
                  <a:pt x="7598647" y="2314495"/>
                </a:lnTo>
                <a:cubicBezTo>
                  <a:pt x="7598647" y="2320176"/>
                  <a:pt x="7598588" y="2325843"/>
                  <a:pt x="7597276" y="2331471"/>
                </a:cubicBezTo>
                <a:cubicBezTo>
                  <a:pt x="7597319" y="2362806"/>
                  <a:pt x="7594868" y="2393697"/>
                  <a:pt x="7589809" y="2423947"/>
                </a:cubicBezTo>
                <a:lnTo>
                  <a:pt x="7589271" y="2430623"/>
                </a:lnTo>
                <a:cubicBezTo>
                  <a:pt x="7589101" y="2430628"/>
                  <a:pt x="7588933" y="2430633"/>
                  <a:pt x="7588765" y="2430686"/>
                </a:cubicBezTo>
                <a:cubicBezTo>
                  <a:pt x="7538490" y="2783551"/>
                  <a:pt x="7257451" y="3064328"/>
                  <a:pt x="6898600" y="3123727"/>
                </a:cubicBezTo>
                <a:lnTo>
                  <a:pt x="6898484" y="3124875"/>
                </a:lnTo>
                <a:cubicBezTo>
                  <a:pt x="6893173" y="3125886"/>
                  <a:pt x="6887844" y="3126834"/>
                  <a:pt x="6882267" y="3126415"/>
                </a:cubicBezTo>
                <a:cubicBezTo>
                  <a:pt x="6851095" y="3131969"/>
                  <a:pt x="6819215" y="3134950"/>
                  <a:pt x="6786841" y="3135477"/>
                </a:cubicBezTo>
                <a:lnTo>
                  <a:pt x="6769722" y="3137103"/>
                </a:lnTo>
                <a:lnTo>
                  <a:pt x="6769696" y="3136608"/>
                </a:lnTo>
                <a:lnTo>
                  <a:pt x="6769197" y="3136641"/>
                </a:lnTo>
                <a:cubicBezTo>
                  <a:pt x="6768631" y="3132839"/>
                  <a:pt x="6768604" y="3129023"/>
                  <a:pt x="6768604" y="3125201"/>
                </a:cubicBezTo>
                <a:cubicBezTo>
                  <a:pt x="6768604" y="3119519"/>
                  <a:pt x="6768663" y="3113850"/>
                  <a:pt x="6769975" y="3108220"/>
                </a:cubicBezTo>
                <a:cubicBezTo>
                  <a:pt x="6769933" y="3076892"/>
                  <a:pt x="6772382" y="3046007"/>
                  <a:pt x="6777439" y="3015763"/>
                </a:cubicBezTo>
                <a:lnTo>
                  <a:pt x="6777979" y="3009073"/>
                </a:lnTo>
                <a:cubicBezTo>
                  <a:pt x="6778148" y="3009068"/>
                  <a:pt x="6778317" y="3009063"/>
                  <a:pt x="6778485" y="3009010"/>
                </a:cubicBezTo>
                <a:cubicBezTo>
                  <a:pt x="6828761" y="2656144"/>
                  <a:pt x="7109800" y="2375367"/>
                  <a:pt x="7468650" y="2315969"/>
                </a:cubicBezTo>
                <a:lnTo>
                  <a:pt x="7468767" y="2314821"/>
                </a:lnTo>
                <a:cubicBezTo>
                  <a:pt x="7474076" y="2313811"/>
                  <a:pt x="7479404" y="2312863"/>
                  <a:pt x="7484980" y="2313282"/>
                </a:cubicBezTo>
                <a:cubicBezTo>
                  <a:pt x="7516163" y="2307725"/>
                  <a:pt x="7548056" y="2304744"/>
                  <a:pt x="7580442" y="2304217"/>
                </a:cubicBezTo>
                <a:close/>
                <a:moveTo>
                  <a:pt x="5928129" y="2302594"/>
                </a:moveTo>
                <a:lnTo>
                  <a:pt x="5945217" y="2304217"/>
                </a:lnTo>
                <a:cubicBezTo>
                  <a:pt x="5977602" y="2304744"/>
                  <a:pt x="6009495" y="2307725"/>
                  <a:pt x="6040678" y="2313282"/>
                </a:cubicBezTo>
                <a:cubicBezTo>
                  <a:pt x="6046254" y="2312863"/>
                  <a:pt x="6051582" y="2313811"/>
                  <a:pt x="6056891" y="2314821"/>
                </a:cubicBezTo>
                <a:lnTo>
                  <a:pt x="6057008" y="2315969"/>
                </a:lnTo>
                <a:cubicBezTo>
                  <a:pt x="6415858" y="2375367"/>
                  <a:pt x="6696897" y="2656144"/>
                  <a:pt x="6747174" y="3009010"/>
                </a:cubicBezTo>
                <a:cubicBezTo>
                  <a:pt x="6747341" y="3009063"/>
                  <a:pt x="6747511" y="3009068"/>
                  <a:pt x="6747679" y="3009073"/>
                </a:cubicBezTo>
                <a:lnTo>
                  <a:pt x="6748220" y="3015763"/>
                </a:lnTo>
                <a:cubicBezTo>
                  <a:pt x="6753276" y="3046007"/>
                  <a:pt x="6755726" y="3076892"/>
                  <a:pt x="6755684" y="3108220"/>
                </a:cubicBezTo>
                <a:cubicBezTo>
                  <a:pt x="6756996" y="3113850"/>
                  <a:pt x="6757054" y="3119519"/>
                  <a:pt x="6757054" y="3125201"/>
                </a:cubicBezTo>
                <a:cubicBezTo>
                  <a:pt x="6757054" y="3129023"/>
                  <a:pt x="6757027" y="3132839"/>
                  <a:pt x="6756461" y="3136641"/>
                </a:cubicBezTo>
                <a:lnTo>
                  <a:pt x="6755962" y="3136608"/>
                </a:lnTo>
                <a:lnTo>
                  <a:pt x="6755936" y="3137103"/>
                </a:lnTo>
                <a:lnTo>
                  <a:pt x="6738818" y="3135477"/>
                </a:lnTo>
                <a:cubicBezTo>
                  <a:pt x="6706444" y="3134950"/>
                  <a:pt x="6674563" y="3131969"/>
                  <a:pt x="6643391" y="3126415"/>
                </a:cubicBezTo>
                <a:cubicBezTo>
                  <a:pt x="6637814" y="3126834"/>
                  <a:pt x="6632485" y="3125886"/>
                  <a:pt x="6627175" y="3124875"/>
                </a:cubicBezTo>
                <a:lnTo>
                  <a:pt x="6627059" y="3123727"/>
                </a:lnTo>
                <a:cubicBezTo>
                  <a:pt x="6268207" y="3064328"/>
                  <a:pt x="5987168" y="2783551"/>
                  <a:pt x="5936893" y="2430686"/>
                </a:cubicBezTo>
                <a:cubicBezTo>
                  <a:pt x="5936725" y="2430633"/>
                  <a:pt x="5936557" y="2430628"/>
                  <a:pt x="5936387" y="2430623"/>
                </a:cubicBezTo>
                <a:lnTo>
                  <a:pt x="5935849" y="2423947"/>
                </a:lnTo>
                <a:cubicBezTo>
                  <a:pt x="5930790" y="2393697"/>
                  <a:pt x="5928340" y="2362806"/>
                  <a:pt x="5928382" y="2331471"/>
                </a:cubicBezTo>
                <a:cubicBezTo>
                  <a:pt x="5927070" y="2325843"/>
                  <a:pt x="5927011" y="2320176"/>
                  <a:pt x="5927011" y="2314495"/>
                </a:cubicBezTo>
                <a:lnTo>
                  <a:pt x="5927605" y="2303055"/>
                </a:lnTo>
                <a:lnTo>
                  <a:pt x="5928103" y="2303088"/>
                </a:lnTo>
                <a:close/>
                <a:moveTo>
                  <a:pt x="5905378" y="2302594"/>
                </a:moveTo>
                <a:lnTo>
                  <a:pt x="5905404" y="2303088"/>
                </a:lnTo>
                <a:lnTo>
                  <a:pt x="5905902" y="2303055"/>
                </a:lnTo>
                <a:lnTo>
                  <a:pt x="5906496" y="2314495"/>
                </a:lnTo>
                <a:cubicBezTo>
                  <a:pt x="5906496" y="2320176"/>
                  <a:pt x="5906438" y="2325843"/>
                  <a:pt x="5905126" y="2331471"/>
                </a:cubicBezTo>
                <a:cubicBezTo>
                  <a:pt x="5905168" y="2362806"/>
                  <a:pt x="5902717" y="2393697"/>
                  <a:pt x="5897659" y="2423947"/>
                </a:cubicBezTo>
                <a:lnTo>
                  <a:pt x="5897120" y="2430623"/>
                </a:lnTo>
                <a:cubicBezTo>
                  <a:pt x="5896951" y="2430628"/>
                  <a:pt x="5896782" y="2430633"/>
                  <a:pt x="5896615" y="2430686"/>
                </a:cubicBezTo>
                <a:cubicBezTo>
                  <a:pt x="5846339" y="2783551"/>
                  <a:pt x="5565300" y="3064328"/>
                  <a:pt x="5206449" y="3123727"/>
                </a:cubicBezTo>
                <a:lnTo>
                  <a:pt x="5206334" y="3124875"/>
                </a:lnTo>
                <a:cubicBezTo>
                  <a:pt x="5201022" y="3125886"/>
                  <a:pt x="5195693" y="3126834"/>
                  <a:pt x="5190116" y="3126415"/>
                </a:cubicBezTo>
                <a:cubicBezTo>
                  <a:pt x="5158944" y="3131969"/>
                  <a:pt x="5127065" y="3134950"/>
                  <a:pt x="5094690" y="3135477"/>
                </a:cubicBezTo>
                <a:lnTo>
                  <a:pt x="5077571" y="3137103"/>
                </a:lnTo>
                <a:lnTo>
                  <a:pt x="5077545" y="3136608"/>
                </a:lnTo>
                <a:lnTo>
                  <a:pt x="5077046" y="3136641"/>
                </a:lnTo>
                <a:cubicBezTo>
                  <a:pt x="5076480" y="3132839"/>
                  <a:pt x="5076453" y="3129023"/>
                  <a:pt x="5076453" y="3125201"/>
                </a:cubicBezTo>
                <a:cubicBezTo>
                  <a:pt x="5076453" y="3119519"/>
                  <a:pt x="5076512" y="3113850"/>
                  <a:pt x="5077824" y="3108220"/>
                </a:cubicBezTo>
                <a:cubicBezTo>
                  <a:pt x="5077782" y="3076892"/>
                  <a:pt x="5080231" y="3046007"/>
                  <a:pt x="5085288" y="3015763"/>
                </a:cubicBezTo>
                <a:lnTo>
                  <a:pt x="5085828" y="3009073"/>
                </a:lnTo>
                <a:cubicBezTo>
                  <a:pt x="5085997" y="3009068"/>
                  <a:pt x="5086166" y="3009063"/>
                  <a:pt x="5086334" y="3009010"/>
                </a:cubicBezTo>
                <a:cubicBezTo>
                  <a:pt x="5136610" y="2656144"/>
                  <a:pt x="5417649" y="2375367"/>
                  <a:pt x="5776501" y="2315969"/>
                </a:cubicBezTo>
                <a:lnTo>
                  <a:pt x="5776617" y="2314821"/>
                </a:lnTo>
                <a:cubicBezTo>
                  <a:pt x="5781926" y="2313811"/>
                  <a:pt x="5787253" y="2312863"/>
                  <a:pt x="5792829" y="2313282"/>
                </a:cubicBezTo>
                <a:cubicBezTo>
                  <a:pt x="5824013" y="2307725"/>
                  <a:pt x="5855905" y="2304744"/>
                  <a:pt x="5888291" y="2304217"/>
                </a:cubicBezTo>
                <a:close/>
                <a:moveTo>
                  <a:pt x="4235979" y="2302594"/>
                </a:moveTo>
                <a:lnTo>
                  <a:pt x="4253065" y="2304217"/>
                </a:lnTo>
                <a:cubicBezTo>
                  <a:pt x="4285451" y="2304744"/>
                  <a:pt x="4317343" y="2307725"/>
                  <a:pt x="4348528" y="2313282"/>
                </a:cubicBezTo>
                <a:cubicBezTo>
                  <a:pt x="4354104" y="2312863"/>
                  <a:pt x="4359431" y="2313811"/>
                  <a:pt x="4364739" y="2314821"/>
                </a:cubicBezTo>
                <a:lnTo>
                  <a:pt x="4364856" y="2315969"/>
                </a:lnTo>
                <a:cubicBezTo>
                  <a:pt x="4723707" y="2375367"/>
                  <a:pt x="5004746" y="2656144"/>
                  <a:pt x="5055022" y="3009010"/>
                </a:cubicBezTo>
                <a:cubicBezTo>
                  <a:pt x="5055190" y="3009063"/>
                  <a:pt x="5055359" y="3009068"/>
                  <a:pt x="5055528" y="3009073"/>
                </a:cubicBezTo>
                <a:lnTo>
                  <a:pt x="5056068" y="3015763"/>
                </a:lnTo>
                <a:cubicBezTo>
                  <a:pt x="5061125" y="3046007"/>
                  <a:pt x="5063574" y="3076892"/>
                  <a:pt x="5063532" y="3108220"/>
                </a:cubicBezTo>
                <a:cubicBezTo>
                  <a:pt x="5064844" y="3113850"/>
                  <a:pt x="5064903" y="3119519"/>
                  <a:pt x="5064903" y="3125201"/>
                </a:cubicBezTo>
                <a:cubicBezTo>
                  <a:pt x="5064903" y="3129023"/>
                  <a:pt x="5064876" y="3132839"/>
                  <a:pt x="5064310" y="3136641"/>
                </a:cubicBezTo>
                <a:lnTo>
                  <a:pt x="5063811" y="3136608"/>
                </a:lnTo>
                <a:lnTo>
                  <a:pt x="5063785" y="3137103"/>
                </a:lnTo>
                <a:lnTo>
                  <a:pt x="5046666" y="3135477"/>
                </a:lnTo>
                <a:cubicBezTo>
                  <a:pt x="5014292" y="3134950"/>
                  <a:pt x="4982412" y="3131969"/>
                  <a:pt x="4951241" y="3126415"/>
                </a:cubicBezTo>
                <a:cubicBezTo>
                  <a:pt x="4945663" y="3126834"/>
                  <a:pt x="4940334" y="3125886"/>
                  <a:pt x="4935023" y="3124875"/>
                </a:cubicBezTo>
                <a:lnTo>
                  <a:pt x="4934907" y="3123727"/>
                </a:lnTo>
                <a:cubicBezTo>
                  <a:pt x="4576056" y="3064328"/>
                  <a:pt x="4295017" y="2783551"/>
                  <a:pt x="4244741" y="2430686"/>
                </a:cubicBezTo>
                <a:cubicBezTo>
                  <a:pt x="4244574" y="2430633"/>
                  <a:pt x="4244405" y="2430628"/>
                  <a:pt x="4244236" y="2430623"/>
                </a:cubicBezTo>
                <a:lnTo>
                  <a:pt x="4243697" y="2423947"/>
                </a:lnTo>
                <a:cubicBezTo>
                  <a:pt x="4238639" y="2393697"/>
                  <a:pt x="4236188" y="2362806"/>
                  <a:pt x="4236230" y="2331471"/>
                </a:cubicBezTo>
                <a:cubicBezTo>
                  <a:pt x="4234918" y="2325843"/>
                  <a:pt x="4234860" y="2320176"/>
                  <a:pt x="4234860" y="2314495"/>
                </a:cubicBezTo>
                <a:lnTo>
                  <a:pt x="4235454" y="2303055"/>
                </a:lnTo>
                <a:lnTo>
                  <a:pt x="4235952" y="2303088"/>
                </a:lnTo>
                <a:close/>
                <a:moveTo>
                  <a:pt x="4213227" y="2302594"/>
                </a:moveTo>
                <a:lnTo>
                  <a:pt x="4213253" y="2303088"/>
                </a:lnTo>
                <a:lnTo>
                  <a:pt x="4213751" y="2303055"/>
                </a:lnTo>
                <a:lnTo>
                  <a:pt x="4214345" y="2314495"/>
                </a:lnTo>
                <a:cubicBezTo>
                  <a:pt x="4214345" y="2320176"/>
                  <a:pt x="4214286" y="2325843"/>
                  <a:pt x="4212974" y="2331471"/>
                </a:cubicBezTo>
                <a:cubicBezTo>
                  <a:pt x="4213016" y="2362806"/>
                  <a:pt x="4210566" y="2393697"/>
                  <a:pt x="4205507" y="2423947"/>
                </a:cubicBezTo>
                <a:lnTo>
                  <a:pt x="4204969" y="2430623"/>
                </a:lnTo>
                <a:cubicBezTo>
                  <a:pt x="4204799" y="2430628"/>
                  <a:pt x="4204631" y="2430633"/>
                  <a:pt x="4204463" y="2430686"/>
                </a:cubicBezTo>
                <a:cubicBezTo>
                  <a:pt x="4154188" y="2783551"/>
                  <a:pt x="3873149" y="3064328"/>
                  <a:pt x="3514297" y="3123727"/>
                </a:cubicBezTo>
                <a:lnTo>
                  <a:pt x="3514181" y="3124875"/>
                </a:lnTo>
                <a:cubicBezTo>
                  <a:pt x="3508871" y="3125886"/>
                  <a:pt x="3503542" y="3126834"/>
                  <a:pt x="3497965" y="3126415"/>
                </a:cubicBezTo>
                <a:cubicBezTo>
                  <a:pt x="3466793" y="3131969"/>
                  <a:pt x="3434912" y="3134950"/>
                  <a:pt x="3402538" y="3135477"/>
                </a:cubicBezTo>
                <a:lnTo>
                  <a:pt x="3385420" y="3137103"/>
                </a:lnTo>
                <a:lnTo>
                  <a:pt x="3385394" y="3136608"/>
                </a:lnTo>
                <a:lnTo>
                  <a:pt x="3384895" y="3136641"/>
                </a:lnTo>
                <a:cubicBezTo>
                  <a:pt x="3384329" y="3132839"/>
                  <a:pt x="3384302" y="3129023"/>
                  <a:pt x="3384302" y="3125201"/>
                </a:cubicBezTo>
                <a:cubicBezTo>
                  <a:pt x="3384302" y="3119519"/>
                  <a:pt x="3384360" y="3113850"/>
                  <a:pt x="3385672" y="3108220"/>
                </a:cubicBezTo>
                <a:cubicBezTo>
                  <a:pt x="3385630" y="3076892"/>
                  <a:pt x="3388080" y="3046007"/>
                  <a:pt x="3393136" y="3015763"/>
                </a:cubicBezTo>
                <a:lnTo>
                  <a:pt x="3393677" y="3009073"/>
                </a:lnTo>
                <a:cubicBezTo>
                  <a:pt x="3393845" y="3009068"/>
                  <a:pt x="3394015" y="3009063"/>
                  <a:pt x="3394182" y="3009010"/>
                </a:cubicBezTo>
                <a:cubicBezTo>
                  <a:pt x="3444459" y="2656144"/>
                  <a:pt x="3725498" y="2375367"/>
                  <a:pt x="4084348" y="2315969"/>
                </a:cubicBezTo>
                <a:lnTo>
                  <a:pt x="4084465" y="2314821"/>
                </a:lnTo>
                <a:cubicBezTo>
                  <a:pt x="4089774" y="2313811"/>
                  <a:pt x="4095102" y="2312863"/>
                  <a:pt x="4100678" y="2313282"/>
                </a:cubicBezTo>
                <a:cubicBezTo>
                  <a:pt x="4131861" y="2307725"/>
                  <a:pt x="4163754" y="2304744"/>
                  <a:pt x="4196139" y="2304217"/>
                </a:cubicBezTo>
                <a:close/>
                <a:moveTo>
                  <a:pt x="2543827" y="2302594"/>
                </a:moveTo>
                <a:lnTo>
                  <a:pt x="2560914" y="2304217"/>
                </a:lnTo>
                <a:cubicBezTo>
                  <a:pt x="2593300" y="2304744"/>
                  <a:pt x="2625192" y="2307725"/>
                  <a:pt x="2656376" y="2313282"/>
                </a:cubicBezTo>
                <a:cubicBezTo>
                  <a:pt x="2661952" y="2312863"/>
                  <a:pt x="2667280" y="2313811"/>
                  <a:pt x="2672588" y="2314821"/>
                </a:cubicBezTo>
                <a:lnTo>
                  <a:pt x="2672706" y="2315969"/>
                </a:lnTo>
                <a:cubicBezTo>
                  <a:pt x="3031556" y="2375367"/>
                  <a:pt x="3312595" y="2656144"/>
                  <a:pt x="3362871" y="3009010"/>
                </a:cubicBezTo>
                <a:cubicBezTo>
                  <a:pt x="3363039" y="3009063"/>
                  <a:pt x="3363208" y="3009068"/>
                  <a:pt x="3363377" y="3009073"/>
                </a:cubicBezTo>
                <a:lnTo>
                  <a:pt x="3363917" y="3015763"/>
                </a:lnTo>
                <a:cubicBezTo>
                  <a:pt x="3368974" y="3046007"/>
                  <a:pt x="3371423" y="3076892"/>
                  <a:pt x="3371381" y="3108220"/>
                </a:cubicBezTo>
                <a:cubicBezTo>
                  <a:pt x="3372693" y="3113850"/>
                  <a:pt x="3372752" y="3119519"/>
                  <a:pt x="3372752" y="3125201"/>
                </a:cubicBezTo>
                <a:cubicBezTo>
                  <a:pt x="3372752" y="3129023"/>
                  <a:pt x="3372725" y="3132839"/>
                  <a:pt x="3372159" y="3136641"/>
                </a:cubicBezTo>
                <a:lnTo>
                  <a:pt x="3371660" y="3136608"/>
                </a:lnTo>
                <a:lnTo>
                  <a:pt x="3371634" y="3137103"/>
                </a:lnTo>
                <a:lnTo>
                  <a:pt x="3354515" y="3135477"/>
                </a:lnTo>
                <a:cubicBezTo>
                  <a:pt x="3322141" y="3134950"/>
                  <a:pt x="3290261" y="3131969"/>
                  <a:pt x="3259089" y="3126415"/>
                </a:cubicBezTo>
                <a:cubicBezTo>
                  <a:pt x="3253512" y="3126834"/>
                  <a:pt x="3248183" y="3125886"/>
                  <a:pt x="3242872" y="3124875"/>
                </a:cubicBezTo>
                <a:lnTo>
                  <a:pt x="3242756" y="3123727"/>
                </a:lnTo>
                <a:cubicBezTo>
                  <a:pt x="2883905" y="3064328"/>
                  <a:pt x="2602866" y="2783551"/>
                  <a:pt x="2552590" y="2430686"/>
                </a:cubicBezTo>
                <a:cubicBezTo>
                  <a:pt x="2552423" y="2430633"/>
                  <a:pt x="2552254" y="2430628"/>
                  <a:pt x="2552085" y="2430623"/>
                </a:cubicBezTo>
                <a:lnTo>
                  <a:pt x="2551547" y="2423947"/>
                </a:lnTo>
                <a:cubicBezTo>
                  <a:pt x="2546488" y="2393697"/>
                  <a:pt x="2544037" y="2362806"/>
                  <a:pt x="2544079" y="2331471"/>
                </a:cubicBezTo>
                <a:cubicBezTo>
                  <a:pt x="2542767" y="2325843"/>
                  <a:pt x="2542709" y="2320176"/>
                  <a:pt x="2542709" y="2314495"/>
                </a:cubicBezTo>
                <a:lnTo>
                  <a:pt x="2543303" y="2303055"/>
                </a:lnTo>
                <a:lnTo>
                  <a:pt x="2543801" y="2303088"/>
                </a:lnTo>
                <a:close/>
                <a:moveTo>
                  <a:pt x="2521076" y="2302594"/>
                </a:moveTo>
                <a:lnTo>
                  <a:pt x="2521102" y="2303088"/>
                </a:lnTo>
                <a:lnTo>
                  <a:pt x="2521600" y="2303055"/>
                </a:lnTo>
                <a:lnTo>
                  <a:pt x="2522194" y="2314495"/>
                </a:lnTo>
                <a:cubicBezTo>
                  <a:pt x="2522194" y="2320176"/>
                  <a:pt x="2522135" y="2325843"/>
                  <a:pt x="2520823" y="2331471"/>
                </a:cubicBezTo>
                <a:cubicBezTo>
                  <a:pt x="2520865" y="2362806"/>
                  <a:pt x="2518415" y="2393697"/>
                  <a:pt x="2513356" y="2423947"/>
                </a:cubicBezTo>
                <a:lnTo>
                  <a:pt x="2512818" y="2430623"/>
                </a:lnTo>
                <a:cubicBezTo>
                  <a:pt x="2512648" y="2430628"/>
                  <a:pt x="2512480" y="2430633"/>
                  <a:pt x="2512312" y="2430686"/>
                </a:cubicBezTo>
                <a:cubicBezTo>
                  <a:pt x="2462037" y="2783551"/>
                  <a:pt x="2180998" y="3064328"/>
                  <a:pt x="1822147" y="3123727"/>
                </a:cubicBezTo>
                <a:lnTo>
                  <a:pt x="1822030" y="3124875"/>
                </a:lnTo>
                <a:cubicBezTo>
                  <a:pt x="1816720" y="3125886"/>
                  <a:pt x="1811391" y="3126834"/>
                  <a:pt x="1805814" y="3126415"/>
                </a:cubicBezTo>
                <a:cubicBezTo>
                  <a:pt x="1774642" y="3131969"/>
                  <a:pt x="1742762" y="3134950"/>
                  <a:pt x="1710387" y="3135477"/>
                </a:cubicBezTo>
                <a:lnTo>
                  <a:pt x="1693269" y="3137103"/>
                </a:lnTo>
                <a:lnTo>
                  <a:pt x="1693243" y="3136608"/>
                </a:lnTo>
                <a:lnTo>
                  <a:pt x="1692744" y="3136641"/>
                </a:lnTo>
                <a:cubicBezTo>
                  <a:pt x="1692178" y="3132839"/>
                  <a:pt x="1692151" y="3129023"/>
                  <a:pt x="1692151" y="3125201"/>
                </a:cubicBezTo>
                <a:cubicBezTo>
                  <a:pt x="1692151" y="3119519"/>
                  <a:pt x="1692209" y="3113850"/>
                  <a:pt x="1693521" y="3108220"/>
                </a:cubicBezTo>
                <a:cubicBezTo>
                  <a:pt x="1693479" y="3076892"/>
                  <a:pt x="1695929" y="3046007"/>
                  <a:pt x="1700985" y="3015763"/>
                </a:cubicBezTo>
                <a:lnTo>
                  <a:pt x="1701526" y="3009073"/>
                </a:lnTo>
                <a:cubicBezTo>
                  <a:pt x="1701694" y="3009068"/>
                  <a:pt x="1701864" y="3009063"/>
                  <a:pt x="1702031" y="3009010"/>
                </a:cubicBezTo>
                <a:cubicBezTo>
                  <a:pt x="1752308" y="2656144"/>
                  <a:pt x="2033347" y="2375367"/>
                  <a:pt x="2392197" y="2315969"/>
                </a:cubicBezTo>
                <a:lnTo>
                  <a:pt x="2392314" y="2314821"/>
                </a:lnTo>
                <a:cubicBezTo>
                  <a:pt x="2397623" y="2313811"/>
                  <a:pt x="2402951" y="2312863"/>
                  <a:pt x="2408527" y="2313282"/>
                </a:cubicBezTo>
                <a:cubicBezTo>
                  <a:pt x="2439710" y="2307725"/>
                  <a:pt x="2471603" y="2304744"/>
                  <a:pt x="2503988" y="2304217"/>
                </a:cubicBezTo>
                <a:close/>
                <a:moveTo>
                  <a:pt x="851676" y="2302594"/>
                </a:moveTo>
                <a:lnTo>
                  <a:pt x="868763" y="2304217"/>
                </a:lnTo>
                <a:cubicBezTo>
                  <a:pt x="901149" y="2304744"/>
                  <a:pt x="933041" y="2307725"/>
                  <a:pt x="964225" y="2313282"/>
                </a:cubicBezTo>
                <a:cubicBezTo>
                  <a:pt x="969801" y="2312863"/>
                  <a:pt x="975129" y="2313811"/>
                  <a:pt x="980437" y="2314821"/>
                </a:cubicBezTo>
                <a:lnTo>
                  <a:pt x="980555" y="2315969"/>
                </a:lnTo>
                <a:cubicBezTo>
                  <a:pt x="1339405" y="2375367"/>
                  <a:pt x="1620444" y="2656144"/>
                  <a:pt x="1670720" y="3009010"/>
                </a:cubicBezTo>
                <a:cubicBezTo>
                  <a:pt x="1670888" y="3009063"/>
                  <a:pt x="1671057" y="3009068"/>
                  <a:pt x="1671226" y="3009073"/>
                </a:cubicBezTo>
                <a:lnTo>
                  <a:pt x="1671766" y="3015763"/>
                </a:lnTo>
                <a:cubicBezTo>
                  <a:pt x="1676823" y="3046007"/>
                  <a:pt x="1679272" y="3076892"/>
                  <a:pt x="1679230" y="3108220"/>
                </a:cubicBezTo>
                <a:cubicBezTo>
                  <a:pt x="1680542" y="3113850"/>
                  <a:pt x="1680601" y="3119519"/>
                  <a:pt x="1680601" y="3125201"/>
                </a:cubicBezTo>
                <a:cubicBezTo>
                  <a:pt x="1680601" y="3129023"/>
                  <a:pt x="1680574" y="3132839"/>
                  <a:pt x="1680008" y="3136641"/>
                </a:cubicBezTo>
                <a:lnTo>
                  <a:pt x="1679509" y="3136608"/>
                </a:lnTo>
                <a:lnTo>
                  <a:pt x="1679483" y="3137103"/>
                </a:lnTo>
                <a:lnTo>
                  <a:pt x="1662364" y="3135477"/>
                </a:lnTo>
                <a:cubicBezTo>
                  <a:pt x="1629990" y="3134950"/>
                  <a:pt x="1598110" y="3131969"/>
                  <a:pt x="1566938" y="3126415"/>
                </a:cubicBezTo>
                <a:cubicBezTo>
                  <a:pt x="1561361" y="3126834"/>
                  <a:pt x="1556032" y="3125886"/>
                  <a:pt x="1550721" y="3124875"/>
                </a:cubicBezTo>
                <a:lnTo>
                  <a:pt x="1550605" y="3123727"/>
                </a:lnTo>
                <a:cubicBezTo>
                  <a:pt x="1191754" y="3064328"/>
                  <a:pt x="910715" y="2783551"/>
                  <a:pt x="860439" y="2430686"/>
                </a:cubicBezTo>
                <a:cubicBezTo>
                  <a:pt x="860272" y="2430633"/>
                  <a:pt x="860103" y="2430628"/>
                  <a:pt x="859934" y="2430623"/>
                </a:cubicBezTo>
                <a:lnTo>
                  <a:pt x="859396" y="2423947"/>
                </a:lnTo>
                <a:cubicBezTo>
                  <a:pt x="854337" y="2393697"/>
                  <a:pt x="851886" y="2362806"/>
                  <a:pt x="851928" y="2331471"/>
                </a:cubicBezTo>
                <a:cubicBezTo>
                  <a:pt x="850616" y="2325843"/>
                  <a:pt x="850558" y="2320176"/>
                  <a:pt x="850558" y="2314495"/>
                </a:cubicBezTo>
                <a:lnTo>
                  <a:pt x="851152" y="2303055"/>
                </a:lnTo>
                <a:lnTo>
                  <a:pt x="851650" y="2303088"/>
                </a:lnTo>
                <a:close/>
                <a:moveTo>
                  <a:pt x="828925" y="2302594"/>
                </a:moveTo>
                <a:lnTo>
                  <a:pt x="828951" y="2303088"/>
                </a:lnTo>
                <a:lnTo>
                  <a:pt x="829449" y="2303055"/>
                </a:lnTo>
                <a:lnTo>
                  <a:pt x="830043" y="2314495"/>
                </a:lnTo>
                <a:cubicBezTo>
                  <a:pt x="830043" y="2320176"/>
                  <a:pt x="829984" y="2325843"/>
                  <a:pt x="828672" y="2331471"/>
                </a:cubicBezTo>
                <a:cubicBezTo>
                  <a:pt x="828714" y="2362806"/>
                  <a:pt x="826264" y="2393697"/>
                  <a:pt x="821205" y="2423947"/>
                </a:cubicBezTo>
                <a:lnTo>
                  <a:pt x="820667" y="2430623"/>
                </a:lnTo>
                <a:cubicBezTo>
                  <a:pt x="820497" y="2430628"/>
                  <a:pt x="820329" y="2430633"/>
                  <a:pt x="820161" y="2430686"/>
                </a:cubicBezTo>
                <a:cubicBezTo>
                  <a:pt x="769886" y="2783551"/>
                  <a:pt x="488847" y="3064328"/>
                  <a:pt x="129995" y="3123727"/>
                </a:cubicBezTo>
                <a:lnTo>
                  <a:pt x="129879" y="3124875"/>
                </a:lnTo>
                <a:cubicBezTo>
                  <a:pt x="124569" y="3125886"/>
                  <a:pt x="119240" y="3126834"/>
                  <a:pt x="113663" y="3126415"/>
                </a:cubicBezTo>
                <a:cubicBezTo>
                  <a:pt x="82491" y="3131969"/>
                  <a:pt x="50611" y="3134950"/>
                  <a:pt x="18236" y="3135477"/>
                </a:cubicBezTo>
                <a:lnTo>
                  <a:pt x="1118" y="3137103"/>
                </a:lnTo>
                <a:lnTo>
                  <a:pt x="1092" y="3136608"/>
                </a:lnTo>
                <a:lnTo>
                  <a:pt x="593" y="3136641"/>
                </a:lnTo>
                <a:cubicBezTo>
                  <a:pt x="27" y="3132839"/>
                  <a:pt x="0" y="3129023"/>
                  <a:pt x="0" y="3125201"/>
                </a:cubicBezTo>
                <a:cubicBezTo>
                  <a:pt x="0" y="3119519"/>
                  <a:pt x="58" y="3113850"/>
                  <a:pt x="1370" y="3108220"/>
                </a:cubicBezTo>
                <a:cubicBezTo>
                  <a:pt x="1328" y="3076892"/>
                  <a:pt x="3778" y="3046007"/>
                  <a:pt x="8835" y="3015763"/>
                </a:cubicBezTo>
                <a:lnTo>
                  <a:pt x="9375" y="3009073"/>
                </a:lnTo>
                <a:cubicBezTo>
                  <a:pt x="9543" y="3009068"/>
                  <a:pt x="9713" y="3009063"/>
                  <a:pt x="9880" y="3009010"/>
                </a:cubicBezTo>
                <a:cubicBezTo>
                  <a:pt x="60157" y="2656144"/>
                  <a:pt x="341196" y="2375367"/>
                  <a:pt x="700046" y="2315969"/>
                </a:cubicBezTo>
                <a:lnTo>
                  <a:pt x="700163" y="2314821"/>
                </a:lnTo>
                <a:cubicBezTo>
                  <a:pt x="705472" y="2313811"/>
                  <a:pt x="710800" y="2312863"/>
                  <a:pt x="716376" y="2313282"/>
                </a:cubicBezTo>
                <a:cubicBezTo>
                  <a:pt x="747559" y="2307725"/>
                  <a:pt x="779452" y="2304744"/>
                  <a:pt x="811837" y="2304217"/>
                </a:cubicBezTo>
                <a:close/>
                <a:moveTo>
                  <a:pt x="8305836" y="1608087"/>
                </a:moveTo>
                <a:cubicBezTo>
                  <a:pt x="8030646" y="1666766"/>
                  <a:pt x="7815802" y="1879876"/>
                  <a:pt x="7762527" y="2148655"/>
                </a:cubicBezTo>
                <a:cubicBezTo>
                  <a:pt x="8037717" y="2089976"/>
                  <a:pt x="8252560" y="1876866"/>
                  <a:pt x="8305836" y="1608087"/>
                </a:cubicBezTo>
                <a:close/>
                <a:moveTo>
                  <a:pt x="6911971" y="1608087"/>
                </a:moveTo>
                <a:cubicBezTo>
                  <a:pt x="6965247" y="1876866"/>
                  <a:pt x="7180090" y="2089976"/>
                  <a:pt x="7455280" y="2148655"/>
                </a:cubicBezTo>
                <a:cubicBezTo>
                  <a:pt x="7402005" y="1879876"/>
                  <a:pt x="7187161" y="1666766"/>
                  <a:pt x="6911971" y="1608087"/>
                </a:cubicBezTo>
                <a:close/>
                <a:moveTo>
                  <a:pt x="6613685" y="1608087"/>
                </a:moveTo>
                <a:cubicBezTo>
                  <a:pt x="6338495" y="1666766"/>
                  <a:pt x="6123651" y="1879876"/>
                  <a:pt x="6070376" y="2148655"/>
                </a:cubicBezTo>
                <a:cubicBezTo>
                  <a:pt x="6345566" y="2089976"/>
                  <a:pt x="6560409" y="1876866"/>
                  <a:pt x="6613685" y="1608087"/>
                </a:cubicBezTo>
                <a:close/>
                <a:moveTo>
                  <a:pt x="5219820" y="1608087"/>
                </a:moveTo>
                <a:cubicBezTo>
                  <a:pt x="5273096" y="1876866"/>
                  <a:pt x="5487939" y="2089976"/>
                  <a:pt x="5763129" y="2148655"/>
                </a:cubicBezTo>
                <a:cubicBezTo>
                  <a:pt x="5709854" y="1879876"/>
                  <a:pt x="5495010" y="1666766"/>
                  <a:pt x="5219820" y="1608087"/>
                </a:cubicBezTo>
                <a:close/>
                <a:moveTo>
                  <a:pt x="4921534" y="1608087"/>
                </a:moveTo>
                <a:cubicBezTo>
                  <a:pt x="4646344" y="1666766"/>
                  <a:pt x="4431500" y="1879876"/>
                  <a:pt x="4378225" y="2148655"/>
                </a:cubicBezTo>
                <a:cubicBezTo>
                  <a:pt x="4653415" y="2089976"/>
                  <a:pt x="4868259" y="1876866"/>
                  <a:pt x="4921534" y="1608087"/>
                </a:cubicBezTo>
                <a:close/>
                <a:moveTo>
                  <a:pt x="3527669" y="1608087"/>
                </a:moveTo>
                <a:cubicBezTo>
                  <a:pt x="3580945" y="1876866"/>
                  <a:pt x="3795788" y="2089976"/>
                  <a:pt x="4070978" y="2148655"/>
                </a:cubicBezTo>
                <a:cubicBezTo>
                  <a:pt x="4017703" y="1879876"/>
                  <a:pt x="3802859" y="1666766"/>
                  <a:pt x="3527669" y="1608087"/>
                </a:cubicBezTo>
                <a:close/>
                <a:moveTo>
                  <a:pt x="3229383" y="1608087"/>
                </a:moveTo>
                <a:cubicBezTo>
                  <a:pt x="2954193" y="1666766"/>
                  <a:pt x="2739349" y="1879876"/>
                  <a:pt x="2686074" y="2148655"/>
                </a:cubicBezTo>
                <a:cubicBezTo>
                  <a:pt x="2961264" y="2089976"/>
                  <a:pt x="3176107" y="1876866"/>
                  <a:pt x="3229383" y="1608087"/>
                </a:cubicBezTo>
                <a:close/>
                <a:moveTo>
                  <a:pt x="1835518" y="1608087"/>
                </a:moveTo>
                <a:cubicBezTo>
                  <a:pt x="1888794" y="1876866"/>
                  <a:pt x="2103637" y="2089976"/>
                  <a:pt x="2378827" y="2148655"/>
                </a:cubicBezTo>
                <a:cubicBezTo>
                  <a:pt x="2325552" y="1879876"/>
                  <a:pt x="2110708" y="1666766"/>
                  <a:pt x="1835518" y="1608087"/>
                </a:cubicBezTo>
                <a:close/>
                <a:moveTo>
                  <a:pt x="1537232" y="1608087"/>
                </a:moveTo>
                <a:cubicBezTo>
                  <a:pt x="1262042" y="1666766"/>
                  <a:pt x="1047198" y="1879876"/>
                  <a:pt x="993923" y="2148655"/>
                </a:cubicBezTo>
                <a:cubicBezTo>
                  <a:pt x="1269113" y="2089976"/>
                  <a:pt x="1483956" y="1876866"/>
                  <a:pt x="1537232" y="1608087"/>
                </a:cubicBezTo>
                <a:close/>
                <a:moveTo>
                  <a:pt x="143367" y="1608087"/>
                </a:moveTo>
                <a:cubicBezTo>
                  <a:pt x="196643" y="1876866"/>
                  <a:pt x="411486" y="2089976"/>
                  <a:pt x="686676" y="2148655"/>
                </a:cubicBezTo>
                <a:cubicBezTo>
                  <a:pt x="633401" y="1879876"/>
                  <a:pt x="418557" y="1666766"/>
                  <a:pt x="143367" y="1608087"/>
                </a:cubicBezTo>
                <a:close/>
                <a:moveTo>
                  <a:pt x="8461873" y="1464394"/>
                </a:moveTo>
                <a:lnTo>
                  <a:pt x="8478960" y="1466004"/>
                </a:lnTo>
                <a:cubicBezTo>
                  <a:pt x="8511346" y="1466527"/>
                  <a:pt x="8543239" y="1469485"/>
                  <a:pt x="8574422" y="1474998"/>
                </a:cubicBezTo>
                <a:cubicBezTo>
                  <a:pt x="8579998" y="1474582"/>
                  <a:pt x="8585326" y="1475523"/>
                  <a:pt x="8590635" y="1476525"/>
                </a:cubicBezTo>
                <a:lnTo>
                  <a:pt x="8590752" y="1477664"/>
                </a:lnTo>
                <a:cubicBezTo>
                  <a:pt x="8815033" y="1514497"/>
                  <a:pt x="9008920" y="1637126"/>
                  <a:pt x="9135069" y="1809390"/>
                </a:cubicBezTo>
                <a:lnTo>
                  <a:pt x="9139239" y="1816149"/>
                </a:lnTo>
                <a:lnTo>
                  <a:pt x="9139239" y="2119309"/>
                </a:lnTo>
                <a:lnTo>
                  <a:pt x="9120077" y="2050665"/>
                </a:lnTo>
                <a:cubicBezTo>
                  <a:pt x="9039502" y="1829012"/>
                  <a:pt x="8844913" y="1659431"/>
                  <a:pt x="8604122" y="1608087"/>
                </a:cubicBezTo>
                <a:cubicBezTo>
                  <a:pt x="8650738" y="1843269"/>
                  <a:pt x="8821055" y="2035829"/>
                  <a:pt x="9047261" y="2119605"/>
                </a:cubicBezTo>
                <a:lnTo>
                  <a:pt x="9139239" y="2146279"/>
                </a:lnTo>
                <a:lnTo>
                  <a:pt x="9139239" y="2273778"/>
                </a:lnTo>
                <a:lnTo>
                  <a:pt x="9030179" y="2246972"/>
                </a:lnTo>
                <a:cubicBezTo>
                  <a:pt x="8735297" y="2149386"/>
                  <a:pt x="8514628" y="1897812"/>
                  <a:pt x="8470637" y="1591480"/>
                </a:cubicBezTo>
                <a:cubicBezTo>
                  <a:pt x="8470469" y="1591427"/>
                  <a:pt x="8470301" y="1591423"/>
                  <a:pt x="8470131" y="1591418"/>
                </a:cubicBezTo>
                <a:lnTo>
                  <a:pt x="8469593" y="1584794"/>
                </a:lnTo>
                <a:cubicBezTo>
                  <a:pt x="8464534" y="1554782"/>
                  <a:pt x="8462083" y="1524133"/>
                  <a:pt x="8462126" y="1493044"/>
                </a:cubicBezTo>
                <a:cubicBezTo>
                  <a:pt x="8460814" y="1487460"/>
                  <a:pt x="8460755" y="1481838"/>
                  <a:pt x="8460755" y="1476202"/>
                </a:cubicBezTo>
                <a:lnTo>
                  <a:pt x="8461349" y="1464852"/>
                </a:lnTo>
                <a:lnTo>
                  <a:pt x="8461847" y="1464884"/>
                </a:lnTo>
                <a:close/>
                <a:moveTo>
                  <a:pt x="8448085" y="1464394"/>
                </a:moveTo>
                <a:lnTo>
                  <a:pt x="8448111" y="1464884"/>
                </a:lnTo>
                <a:lnTo>
                  <a:pt x="8448609" y="1464852"/>
                </a:lnTo>
                <a:lnTo>
                  <a:pt x="8449203" y="1476202"/>
                </a:lnTo>
                <a:cubicBezTo>
                  <a:pt x="8449203" y="1481838"/>
                  <a:pt x="8449144" y="1487460"/>
                  <a:pt x="8447832" y="1493044"/>
                </a:cubicBezTo>
                <a:cubicBezTo>
                  <a:pt x="8447875" y="1524133"/>
                  <a:pt x="8445424" y="1554782"/>
                  <a:pt x="8440365" y="1584794"/>
                </a:cubicBezTo>
                <a:lnTo>
                  <a:pt x="8439827" y="1591418"/>
                </a:lnTo>
                <a:cubicBezTo>
                  <a:pt x="8439657" y="1591423"/>
                  <a:pt x="8439489" y="1591427"/>
                  <a:pt x="8439321" y="1591480"/>
                </a:cubicBezTo>
                <a:cubicBezTo>
                  <a:pt x="8389046" y="1941574"/>
                  <a:pt x="8108007" y="2220146"/>
                  <a:pt x="7749156" y="2279078"/>
                </a:cubicBezTo>
                <a:lnTo>
                  <a:pt x="7749040" y="2280217"/>
                </a:lnTo>
                <a:cubicBezTo>
                  <a:pt x="7743729" y="2281220"/>
                  <a:pt x="7738400" y="2282161"/>
                  <a:pt x="7732823" y="2281745"/>
                </a:cubicBezTo>
                <a:cubicBezTo>
                  <a:pt x="7701651" y="2287255"/>
                  <a:pt x="7669771" y="2290213"/>
                  <a:pt x="7637396" y="2290736"/>
                </a:cubicBezTo>
                <a:lnTo>
                  <a:pt x="7620278" y="2292349"/>
                </a:lnTo>
                <a:lnTo>
                  <a:pt x="7620252" y="2291858"/>
                </a:lnTo>
                <a:lnTo>
                  <a:pt x="7619753" y="2291891"/>
                </a:lnTo>
                <a:cubicBezTo>
                  <a:pt x="7619187" y="2288119"/>
                  <a:pt x="7619160" y="2284333"/>
                  <a:pt x="7619160" y="2280541"/>
                </a:cubicBezTo>
                <a:cubicBezTo>
                  <a:pt x="7619160" y="2274903"/>
                  <a:pt x="7619219" y="2269279"/>
                  <a:pt x="7620531" y="2263693"/>
                </a:cubicBezTo>
                <a:cubicBezTo>
                  <a:pt x="7620488" y="2232611"/>
                  <a:pt x="7622938" y="2201969"/>
                  <a:pt x="7627995" y="2171962"/>
                </a:cubicBezTo>
                <a:lnTo>
                  <a:pt x="7628535" y="2165325"/>
                </a:lnTo>
                <a:cubicBezTo>
                  <a:pt x="7628704" y="2165320"/>
                  <a:pt x="7628873" y="2165315"/>
                  <a:pt x="7629040" y="2165262"/>
                </a:cubicBezTo>
                <a:cubicBezTo>
                  <a:pt x="7679317" y="1815167"/>
                  <a:pt x="7960356" y="1536596"/>
                  <a:pt x="8319206" y="1477664"/>
                </a:cubicBezTo>
                <a:lnTo>
                  <a:pt x="8319323" y="1476525"/>
                </a:lnTo>
                <a:cubicBezTo>
                  <a:pt x="8324632" y="1475523"/>
                  <a:pt x="8329960" y="1474582"/>
                  <a:pt x="8335536" y="1474998"/>
                </a:cubicBezTo>
                <a:cubicBezTo>
                  <a:pt x="8366719" y="1469485"/>
                  <a:pt x="8398612" y="1466527"/>
                  <a:pt x="8430998" y="1466004"/>
                </a:cubicBezTo>
                <a:close/>
                <a:moveTo>
                  <a:pt x="6769722" y="1464394"/>
                </a:moveTo>
                <a:lnTo>
                  <a:pt x="6786810" y="1466004"/>
                </a:lnTo>
                <a:cubicBezTo>
                  <a:pt x="6819195" y="1466527"/>
                  <a:pt x="6851088" y="1469485"/>
                  <a:pt x="6882271" y="1474998"/>
                </a:cubicBezTo>
                <a:cubicBezTo>
                  <a:pt x="6887847" y="1474582"/>
                  <a:pt x="6893175" y="1475523"/>
                  <a:pt x="6898484" y="1476525"/>
                </a:cubicBezTo>
                <a:lnTo>
                  <a:pt x="6898601" y="1477664"/>
                </a:lnTo>
                <a:cubicBezTo>
                  <a:pt x="7257451" y="1536596"/>
                  <a:pt x="7538490" y="1815167"/>
                  <a:pt x="7588766" y="2165262"/>
                </a:cubicBezTo>
                <a:cubicBezTo>
                  <a:pt x="7588934" y="2165315"/>
                  <a:pt x="7589103" y="2165320"/>
                  <a:pt x="7589272" y="2165325"/>
                </a:cubicBezTo>
                <a:lnTo>
                  <a:pt x="7589812" y="2171962"/>
                </a:lnTo>
                <a:cubicBezTo>
                  <a:pt x="7594869" y="2201969"/>
                  <a:pt x="7597319" y="2232611"/>
                  <a:pt x="7597276" y="2263693"/>
                </a:cubicBezTo>
                <a:cubicBezTo>
                  <a:pt x="7598588" y="2269279"/>
                  <a:pt x="7598647" y="2274903"/>
                  <a:pt x="7598647" y="2280541"/>
                </a:cubicBezTo>
                <a:cubicBezTo>
                  <a:pt x="7598647" y="2284333"/>
                  <a:pt x="7598620" y="2288119"/>
                  <a:pt x="7598054" y="2291891"/>
                </a:cubicBezTo>
                <a:lnTo>
                  <a:pt x="7597555" y="2291858"/>
                </a:lnTo>
                <a:lnTo>
                  <a:pt x="7597529" y="2292349"/>
                </a:lnTo>
                <a:lnTo>
                  <a:pt x="7580411" y="2290736"/>
                </a:lnTo>
                <a:cubicBezTo>
                  <a:pt x="7548036" y="2290213"/>
                  <a:pt x="7516156" y="2287255"/>
                  <a:pt x="7484984" y="2281745"/>
                </a:cubicBezTo>
                <a:cubicBezTo>
                  <a:pt x="7479407" y="2282161"/>
                  <a:pt x="7474078" y="2281220"/>
                  <a:pt x="7468767" y="2280217"/>
                </a:cubicBezTo>
                <a:lnTo>
                  <a:pt x="7468651" y="2279078"/>
                </a:lnTo>
                <a:cubicBezTo>
                  <a:pt x="7109800" y="2220146"/>
                  <a:pt x="6828761" y="1941574"/>
                  <a:pt x="6778486" y="1591480"/>
                </a:cubicBezTo>
                <a:cubicBezTo>
                  <a:pt x="6778318" y="1591427"/>
                  <a:pt x="6778150" y="1591423"/>
                  <a:pt x="6777980" y="1591418"/>
                </a:cubicBezTo>
                <a:lnTo>
                  <a:pt x="6777442" y="1584794"/>
                </a:lnTo>
                <a:cubicBezTo>
                  <a:pt x="6772383" y="1554782"/>
                  <a:pt x="6769933" y="1524133"/>
                  <a:pt x="6769975" y="1493044"/>
                </a:cubicBezTo>
                <a:cubicBezTo>
                  <a:pt x="6768663" y="1487460"/>
                  <a:pt x="6768604" y="1481838"/>
                  <a:pt x="6768604" y="1476202"/>
                </a:cubicBezTo>
                <a:lnTo>
                  <a:pt x="6769198" y="1464852"/>
                </a:lnTo>
                <a:lnTo>
                  <a:pt x="6769696" y="1464884"/>
                </a:lnTo>
                <a:close/>
                <a:moveTo>
                  <a:pt x="6755934" y="1464394"/>
                </a:moveTo>
                <a:lnTo>
                  <a:pt x="6755960" y="1464884"/>
                </a:lnTo>
                <a:lnTo>
                  <a:pt x="6756458" y="1464852"/>
                </a:lnTo>
                <a:lnTo>
                  <a:pt x="6757052" y="1476202"/>
                </a:lnTo>
                <a:cubicBezTo>
                  <a:pt x="6757052" y="1481838"/>
                  <a:pt x="6756994" y="1487460"/>
                  <a:pt x="6755682" y="1493044"/>
                </a:cubicBezTo>
                <a:cubicBezTo>
                  <a:pt x="6755724" y="1524133"/>
                  <a:pt x="6753273" y="1554782"/>
                  <a:pt x="6748215" y="1584794"/>
                </a:cubicBezTo>
                <a:lnTo>
                  <a:pt x="6747676" y="1591418"/>
                </a:lnTo>
                <a:cubicBezTo>
                  <a:pt x="6747507" y="1591423"/>
                  <a:pt x="6747338" y="1591427"/>
                  <a:pt x="6747171" y="1591480"/>
                </a:cubicBezTo>
                <a:cubicBezTo>
                  <a:pt x="6696895" y="1941574"/>
                  <a:pt x="6415856" y="2220146"/>
                  <a:pt x="6057005" y="2279078"/>
                </a:cubicBezTo>
                <a:lnTo>
                  <a:pt x="6056889" y="2280217"/>
                </a:lnTo>
                <a:cubicBezTo>
                  <a:pt x="6051578" y="2281220"/>
                  <a:pt x="6046249" y="2282161"/>
                  <a:pt x="6040672" y="2281745"/>
                </a:cubicBezTo>
                <a:cubicBezTo>
                  <a:pt x="6009500" y="2287255"/>
                  <a:pt x="5977620" y="2290213"/>
                  <a:pt x="5945246" y="2290736"/>
                </a:cubicBezTo>
                <a:lnTo>
                  <a:pt x="5928127" y="2292349"/>
                </a:lnTo>
                <a:lnTo>
                  <a:pt x="5928101" y="2291858"/>
                </a:lnTo>
                <a:lnTo>
                  <a:pt x="5927602" y="2291891"/>
                </a:lnTo>
                <a:cubicBezTo>
                  <a:pt x="5927036" y="2288119"/>
                  <a:pt x="5927009" y="2284333"/>
                  <a:pt x="5927009" y="2280541"/>
                </a:cubicBezTo>
                <a:cubicBezTo>
                  <a:pt x="5927009" y="2274903"/>
                  <a:pt x="5927068" y="2269279"/>
                  <a:pt x="5928380" y="2263693"/>
                </a:cubicBezTo>
                <a:cubicBezTo>
                  <a:pt x="5928338" y="2232611"/>
                  <a:pt x="5930787" y="2201969"/>
                  <a:pt x="5935844" y="2171962"/>
                </a:cubicBezTo>
                <a:lnTo>
                  <a:pt x="5936384" y="2165325"/>
                </a:lnTo>
                <a:cubicBezTo>
                  <a:pt x="5936553" y="2165320"/>
                  <a:pt x="5936722" y="2165315"/>
                  <a:pt x="5936890" y="2165262"/>
                </a:cubicBezTo>
                <a:cubicBezTo>
                  <a:pt x="5987166" y="1815167"/>
                  <a:pt x="6268205" y="1536596"/>
                  <a:pt x="6627056" y="1477664"/>
                </a:cubicBezTo>
                <a:lnTo>
                  <a:pt x="6627173" y="1476525"/>
                </a:lnTo>
                <a:cubicBezTo>
                  <a:pt x="6632481" y="1475523"/>
                  <a:pt x="6637809" y="1474582"/>
                  <a:pt x="6643385" y="1474998"/>
                </a:cubicBezTo>
                <a:cubicBezTo>
                  <a:pt x="6674569" y="1469485"/>
                  <a:pt x="6706461" y="1466527"/>
                  <a:pt x="6738847" y="1466004"/>
                </a:cubicBezTo>
                <a:close/>
                <a:moveTo>
                  <a:pt x="5077571" y="1464394"/>
                </a:moveTo>
                <a:lnTo>
                  <a:pt x="5094659" y="1466004"/>
                </a:lnTo>
                <a:cubicBezTo>
                  <a:pt x="5127044" y="1466527"/>
                  <a:pt x="5158937" y="1469485"/>
                  <a:pt x="5190120" y="1474998"/>
                </a:cubicBezTo>
                <a:cubicBezTo>
                  <a:pt x="5195696" y="1474582"/>
                  <a:pt x="5201024" y="1475523"/>
                  <a:pt x="5206334" y="1476525"/>
                </a:cubicBezTo>
                <a:lnTo>
                  <a:pt x="5206450" y="1477664"/>
                </a:lnTo>
                <a:cubicBezTo>
                  <a:pt x="5565300" y="1536596"/>
                  <a:pt x="5846339" y="1815167"/>
                  <a:pt x="5896616" y="2165262"/>
                </a:cubicBezTo>
                <a:cubicBezTo>
                  <a:pt x="5896783" y="2165315"/>
                  <a:pt x="5896953" y="2165320"/>
                  <a:pt x="5897121" y="2165325"/>
                </a:cubicBezTo>
                <a:lnTo>
                  <a:pt x="5897662" y="2171962"/>
                </a:lnTo>
                <a:cubicBezTo>
                  <a:pt x="5902718" y="2201969"/>
                  <a:pt x="5905168" y="2232611"/>
                  <a:pt x="5905126" y="2263693"/>
                </a:cubicBezTo>
                <a:cubicBezTo>
                  <a:pt x="5906438" y="2269279"/>
                  <a:pt x="5906496" y="2274903"/>
                  <a:pt x="5906496" y="2280541"/>
                </a:cubicBezTo>
                <a:cubicBezTo>
                  <a:pt x="5906496" y="2284333"/>
                  <a:pt x="5906469" y="2288119"/>
                  <a:pt x="5905903" y="2291891"/>
                </a:cubicBezTo>
                <a:lnTo>
                  <a:pt x="5905404" y="2291858"/>
                </a:lnTo>
                <a:lnTo>
                  <a:pt x="5905378" y="2292349"/>
                </a:lnTo>
                <a:lnTo>
                  <a:pt x="5888260" y="2290736"/>
                </a:lnTo>
                <a:cubicBezTo>
                  <a:pt x="5855886" y="2290213"/>
                  <a:pt x="5824005" y="2287255"/>
                  <a:pt x="5792833" y="2281745"/>
                </a:cubicBezTo>
                <a:cubicBezTo>
                  <a:pt x="5787256" y="2282161"/>
                  <a:pt x="5781927" y="2281220"/>
                  <a:pt x="5776617" y="2280217"/>
                </a:cubicBezTo>
                <a:lnTo>
                  <a:pt x="5776501" y="2279078"/>
                </a:lnTo>
                <a:cubicBezTo>
                  <a:pt x="5417649" y="2220146"/>
                  <a:pt x="5136610" y="1941574"/>
                  <a:pt x="5086335" y="1591480"/>
                </a:cubicBezTo>
                <a:cubicBezTo>
                  <a:pt x="5086167" y="1591427"/>
                  <a:pt x="5085999" y="1591423"/>
                  <a:pt x="5085830" y="1591418"/>
                </a:cubicBezTo>
                <a:lnTo>
                  <a:pt x="5085291" y="1584794"/>
                </a:lnTo>
                <a:cubicBezTo>
                  <a:pt x="5080233" y="1554782"/>
                  <a:pt x="5077782" y="1524133"/>
                  <a:pt x="5077824" y="1493044"/>
                </a:cubicBezTo>
                <a:cubicBezTo>
                  <a:pt x="5076512" y="1487460"/>
                  <a:pt x="5076453" y="1481838"/>
                  <a:pt x="5076453" y="1476202"/>
                </a:cubicBezTo>
                <a:lnTo>
                  <a:pt x="5077047" y="1464852"/>
                </a:lnTo>
                <a:lnTo>
                  <a:pt x="5077545" y="1464884"/>
                </a:lnTo>
                <a:close/>
                <a:moveTo>
                  <a:pt x="5063783" y="1464394"/>
                </a:moveTo>
                <a:lnTo>
                  <a:pt x="5063809" y="1464884"/>
                </a:lnTo>
                <a:lnTo>
                  <a:pt x="5064307" y="1464852"/>
                </a:lnTo>
                <a:lnTo>
                  <a:pt x="5064902" y="1476202"/>
                </a:lnTo>
                <a:cubicBezTo>
                  <a:pt x="5064902" y="1481838"/>
                  <a:pt x="5064842" y="1487460"/>
                  <a:pt x="5063530" y="1493044"/>
                </a:cubicBezTo>
                <a:cubicBezTo>
                  <a:pt x="5063572" y="1524133"/>
                  <a:pt x="5061122" y="1554782"/>
                  <a:pt x="5056063" y="1584794"/>
                </a:cubicBezTo>
                <a:lnTo>
                  <a:pt x="5055525" y="1591418"/>
                </a:lnTo>
                <a:cubicBezTo>
                  <a:pt x="5055355" y="1591423"/>
                  <a:pt x="5055187" y="1591427"/>
                  <a:pt x="5055019" y="1591480"/>
                </a:cubicBezTo>
                <a:cubicBezTo>
                  <a:pt x="5004744" y="1941574"/>
                  <a:pt x="4723705" y="2220146"/>
                  <a:pt x="4364853" y="2279078"/>
                </a:cubicBezTo>
                <a:lnTo>
                  <a:pt x="4364737" y="2280217"/>
                </a:lnTo>
                <a:cubicBezTo>
                  <a:pt x="4359427" y="2281220"/>
                  <a:pt x="4354098" y="2282161"/>
                  <a:pt x="4348521" y="2281745"/>
                </a:cubicBezTo>
                <a:cubicBezTo>
                  <a:pt x="4317350" y="2287255"/>
                  <a:pt x="4285468" y="2290213"/>
                  <a:pt x="4253094" y="2290736"/>
                </a:cubicBezTo>
                <a:lnTo>
                  <a:pt x="4235976" y="2292349"/>
                </a:lnTo>
                <a:lnTo>
                  <a:pt x="4235950" y="2291858"/>
                </a:lnTo>
                <a:lnTo>
                  <a:pt x="4235451" y="2291891"/>
                </a:lnTo>
                <a:cubicBezTo>
                  <a:pt x="4234885" y="2288119"/>
                  <a:pt x="4234858" y="2284333"/>
                  <a:pt x="4234858" y="2280541"/>
                </a:cubicBezTo>
                <a:cubicBezTo>
                  <a:pt x="4234858" y="2274903"/>
                  <a:pt x="4234916" y="2269279"/>
                  <a:pt x="4236228" y="2263693"/>
                </a:cubicBezTo>
                <a:cubicBezTo>
                  <a:pt x="4236186" y="2232611"/>
                  <a:pt x="4238636" y="2201969"/>
                  <a:pt x="4243692" y="2171962"/>
                </a:cubicBezTo>
                <a:lnTo>
                  <a:pt x="4244233" y="2165325"/>
                </a:lnTo>
                <a:cubicBezTo>
                  <a:pt x="4244401" y="2165320"/>
                  <a:pt x="4244571" y="2165315"/>
                  <a:pt x="4244738" y="2165262"/>
                </a:cubicBezTo>
                <a:cubicBezTo>
                  <a:pt x="4295015" y="1815167"/>
                  <a:pt x="4576054" y="1536596"/>
                  <a:pt x="4934904" y="1477664"/>
                </a:cubicBezTo>
                <a:lnTo>
                  <a:pt x="4935021" y="1476525"/>
                </a:lnTo>
                <a:cubicBezTo>
                  <a:pt x="4940330" y="1475523"/>
                  <a:pt x="4945658" y="1474582"/>
                  <a:pt x="4951234" y="1474998"/>
                </a:cubicBezTo>
                <a:cubicBezTo>
                  <a:pt x="4982417" y="1469485"/>
                  <a:pt x="5014310" y="1466527"/>
                  <a:pt x="5046695" y="1466004"/>
                </a:cubicBezTo>
                <a:close/>
                <a:moveTo>
                  <a:pt x="3385420" y="1464394"/>
                </a:moveTo>
                <a:lnTo>
                  <a:pt x="3402507" y="1466004"/>
                </a:lnTo>
                <a:cubicBezTo>
                  <a:pt x="3434893" y="1466527"/>
                  <a:pt x="3466785" y="1469485"/>
                  <a:pt x="3497969" y="1474998"/>
                </a:cubicBezTo>
                <a:cubicBezTo>
                  <a:pt x="3503545" y="1474582"/>
                  <a:pt x="3508873" y="1475523"/>
                  <a:pt x="3514181" y="1476525"/>
                </a:cubicBezTo>
                <a:lnTo>
                  <a:pt x="3514298" y="1477664"/>
                </a:lnTo>
                <a:cubicBezTo>
                  <a:pt x="3873149" y="1536596"/>
                  <a:pt x="4154188" y="1815167"/>
                  <a:pt x="4204464" y="2165262"/>
                </a:cubicBezTo>
                <a:cubicBezTo>
                  <a:pt x="4204632" y="2165315"/>
                  <a:pt x="4204801" y="2165320"/>
                  <a:pt x="4204970" y="2165325"/>
                </a:cubicBezTo>
                <a:lnTo>
                  <a:pt x="4205510" y="2171962"/>
                </a:lnTo>
                <a:cubicBezTo>
                  <a:pt x="4210567" y="2201969"/>
                  <a:pt x="4213016" y="2232611"/>
                  <a:pt x="4212974" y="2263693"/>
                </a:cubicBezTo>
                <a:cubicBezTo>
                  <a:pt x="4214286" y="2269279"/>
                  <a:pt x="4214345" y="2274903"/>
                  <a:pt x="4214345" y="2280541"/>
                </a:cubicBezTo>
                <a:cubicBezTo>
                  <a:pt x="4214345" y="2284333"/>
                  <a:pt x="4214318" y="2288119"/>
                  <a:pt x="4213752" y="2291891"/>
                </a:cubicBezTo>
                <a:lnTo>
                  <a:pt x="4213253" y="2291858"/>
                </a:lnTo>
                <a:lnTo>
                  <a:pt x="4213227" y="2292349"/>
                </a:lnTo>
                <a:lnTo>
                  <a:pt x="4196108" y="2290736"/>
                </a:lnTo>
                <a:cubicBezTo>
                  <a:pt x="4163734" y="2290213"/>
                  <a:pt x="4131854" y="2287255"/>
                  <a:pt x="4100682" y="2281745"/>
                </a:cubicBezTo>
                <a:cubicBezTo>
                  <a:pt x="4095105" y="2282161"/>
                  <a:pt x="4089776" y="2281220"/>
                  <a:pt x="4084465" y="2280217"/>
                </a:cubicBezTo>
                <a:lnTo>
                  <a:pt x="4084349" y="2279078"/>
                </a:lnTo>
                <a:cubicBezTo>
                  <a:pt x="3725498" y="2220146"/>
                  <a:pt x="3444459" y="1941574"/>
                  <a:pt x="3394183" y="1591480"/>
                </a:cubicBezTo>
                <a:cubicBezTo>
                  <a:pt x="3394016" y="1591427"/>
                  <a:pt x="3393847" y="1591423"/>
                  <a:pt x="3393678" y="1591418"/>
                </a:cubicBezTo>
                <a:lnTo>
                  <a:pt x="3393139" y="1584794"/>
                </a:lnTo>
                <a:cubicBezTo>
                  <a:pt x="3388081" y="1554782"/>
                  <a:pt x="3385630" y="1524133"/>
                  <a:pt x="3385672" y="1493044"/>
                </a:cubicBezTo>
                <a:cubicBezTo>
                  <a:pt x="3384360" y="1487460"/>
                  <a:pt x="3384302" y="1481838"/>
                  <a:pt x="3384302" y="1476202"/>
                </a:cubicBezTo>
                <a:lnTo>
                  <a:pt x="3384896" y="1464852"/>
                </a:lnTo>
                <a:lnTo>
                  <a:pt x="3385394" y="1464884"/>
                </a:lnTo>
                <a:close/>
                <a:moveTo>
                  <a:pt x="3371632" y="1464394"/>
                </a:moveTo>
                <a:lnTo>
                  <a:pt x="3371658" y="1464884"/>
                </a:lnTo>
                <a:lnTo>
                  <a:pt x="3372156" y="1464852"/>
                </a:lnTo>
                <a:lnTo>
                  <a:pt x="3372750" y="1476202"/>
                </a:lnTo>
                <a:cubicBezTo>
                  <a:pt x="3372750" y="1481838"/>
                  <a:pt x="3372691" y="1487460"/>
                  <a:pt x="3371379" y="1493044"/>
                </a:cubicBezTo>
                <a:cubicBezTo>
                  <a:pt x="3371421" y="1524133"/>
                  <a:pt x="3368971" y="1554782"/>
                  <a:pt x="3363912" y="1584794"/>
                </a:cubicBezTo>
                <a:lnTo>
                  <a:pt x="3363374" y="1591418"/>
                </a:lnTo>
                <a:cubicBezTo>
                  <a:pt x="3363204" y="1591423"/>
                  <a:pt x="3363036" y="1591427"/>
                  <a:pt x="3362868" y="1591480"/>
                </a:cubicBezTo>
                <a:cubicBezTo>
                  <a:pt x="3312593" y="1941574"/>
                  <a:pt x="3031554" y="2220146"/>
                  <a:pt x="2672703" y="2279078"/>
                </a:cubicBezTo>
                <a:lnTo>
                  <a:pt x="2672586" y="2280217"/>
                </a:lnTo>
                <a:cubicBezTo>
                  <a:pt x="2667276" y="2281220"/>
                  <a:pt x="2661947" y="2282161"/>
                  <a:pt x="2656370" y="2281745"/>
                </a:cubicBezTo>
                <a:cubicBezTo>
                  <a:pt x="2625198" y="2287255"/>
                  <a:pt x="2593318" y="2290213"/>
                  <a:pt x="2560943" y="2290736"/>
                </a:cubicBezTo>
                <a:lnTo>
                  <a:pt x="2543825" y="2292349"/>
                </a:lnTo>
                <a:lnTo>
                  <a:pt x="2543799" y="2291858"/>
                </a:lnTo>
                <a:lnTo>
                  <a:pt x="2543300" y="2291891"/>
                </a:lnTo>
                <a:cubicBezTo>
                  <a:pt x="2542734" y="2288119"/>
                  <a:pt x="2542707" y="2284333"/>
                  <a:pt x="2542707" y="2280541"/>
                </a:cubicBezTo>
                <a:cubicBezTo>
                  <a:pt x="2542707" y="2274903"/>
                  <a:pt x="2542765" y="2269279"/>
                  <a:pt x="2544077" y="2263693"/>
                </a:cubicBezTo>
                <a:cubicBezTo>
                  <a:pt x="2544035" y="2232611"/>
                  <a:pt x="2546485" y="2201969"/>
                  <a:pt x="2551541" y="2171962"/>
                </a:cubicBezTo>
                <a:lnTo>
                  <a:pt x="2552082" y="2165325"/>
                </a:lnTo>
                <a:cubicBezTo>
                  <a:pt x="2552250" y="2165320"/>
                  <a:pt x="2552420" y="2165315"/>
                  <a:pt x="2552587" y="2165262"/>
                </a:cubicBezTo>
                <a:cubicBezTo>
                  <a:pt x="2602864" y="1815167"/>
                  <a:pt x="2883903" y="1536596"/>
                  <a:pt x="3242753" y="1477664"/>
                </a:cubicBezTo>
                <a:lnTo>
                  <a:pt x="3242870" y="1476525"/>
                </a:lnTo>
                <a:cubicBezTo>
                  <a:pt x="3248179" y="1475523"/>
                  <a:pt x="3253507" y="1474582"/>
                  <a:pt x="3259083" y="1474998"/>
                </a:cubicBezTo>
                <a:cubicBezTo>
                  <a:pt x="3290266" y="1469485"/>
                  <a:pt x="3322159" y="1466527"/>
                  <a:pt x="3354544" y="1466004"/>
                </a:cubicBezTo>
                <a:close/>
                <a:moveTo>
                  <a:pt x="1693269" y="1464394"/>
                </a:moveTo>
                <a:lnTo>
                  <a:pt x="1710356" y="1466004"/>
                </a:lnTo>
                <a:cubicBezTo>
                  <a:pt x="1742742" y="1466527"/>
                  <a:pt x="1774634" y="1469485"/>
                  <a:pt x="1805818" y="1474998"/>
                </a:cubicBezTo>
                <a:cubicBezTo>
                  <a:pt x="1811394" y="1474582"/>
                  <a:pt x="1816722" y="1475523"/>
                  <a:pt x="1822030" y="1476525"/>
                </a:cubicBezTo>
                <a:lnTo>
                  <a:pt x="1822148" y="1477664"/>
                </a:lnTo>
                <a:cubicBezTo>
                  <a:pt x="2180998" y="1536596"/>
                  <a:pt x="2462037" y="1815167"/>
                  <a:pt x="2512313" y="2165262"/>
                </a:cubicBezTo>
                <a:cubicBezTo>
                  <a:pt x="2512481" y="2165315"/>
                  <a:pt x="2512650" y="2165320"/>
                  <a:pt x="2512819" y="2165325"/>
                </a:cubicBezTo>
                <a:lnTo>
                  <a:pt x="2513359" y="2171962"/>
                </a:lnTo>
                <a:cubicBezTo>
                  <a:pt x="2518416" y="2201969"/>
                  <a:pt x="2520865" y="2232611"/>
                  <a:pt x="2520823" y="2263693"/>
                </a:cubicBezTo>
                <a:cubicBezTo>
                  <a:pt x="2522135" y="2269279"/>
                  <a:pt x="2522194" y="2274903"/>
                  <a:pt x="2522194" y="2280541"/>
                </a:cubicBezTo>
                <a:cubicBezTo>
                  <a:pt x="2522194" y="2284333"/>
                  <a:pt x="2522167" y="2288119"/>
                  <a:pt x="2521601" y="2291891"/>
                </a:cubicBezTo>
                <a:lnTo>
                  <a:pt x="2521102" y="2291858"/>
                </a:lnTo>
                <a:lnTo>
                  <a:pt x="2521076" y="2292349"/>
                </a:lnTo>
                <a:lnTo>
                  <a:pt x="2503957" y="2290736"/>
                </a:lnTo>
                <a:cubicBezTo>
                  <a:pt x="2471583" y="2290213"/>
                  <a:pt x="2439703" y="2287255"/>
                  <a:pt x="2408531" y="2281745"/>
                </a:cubicBezTo>
                <a:cubicBezTo>
                  <a:pt x="2402954" y="2282161"/>
                  <a:pt x="2397625" y="2281220"/>
                  <a:pt x="2392314" y="2280217"/>
                </a:cubicBezTo>
                <a:lnTo>
                  <a:pt x="2392198" y="2279078"/>
                </a:lnTo>
                <a:cubicBezTo>
                  <a:pt x="2033347" y="2220146"/>
                  <a:pt x="1752308" y="1941574"/>
                  <a:pt x="1702032" y="1591480"/>
                </a:cubicBezTo>
                <a:cubicBezTo>
                  <a:pt x="1701865" y="1591427"/>
                  <a:pt x="1701696" y="1591423"/>
                  <a:pt x="1701527" y="1591418"/>
                </a:cubicBezTo>
                <a:lnTo>
                  <a:pt x="1700989" y="1584794"/>
                </a:lnTo>
                <a:cubicBezTo>
                  <a:pt x="1695930" y="1554782"/>
                  <a:pt x="1693479" y="1524133"/>
                  <a:pt x="1693521" y="1493044"/>
                </a:cubicBezTo>
                <a:cubicBezTo>
                  <a:pt x="1692209" y="1487460"/>
                  <a:pt x="1692151" y="1481838"/>
                  <a:pt x="1692151" y="1476202"/>
                </a:cubicBezTo>
                <a:lnTo>
                  <a:pt x="1692745" y="1464852"/>
                </a:lnTo>
                <a:lnTo>
                  <a:pt x="1693243" y="1464884"/>
                </a:lnTo>
                <a:close/>
                <a:moveTo>
                  <a:pt x="1679481" y="1464394"/>
                </a:moveTo>
                <a:lnTo>
                  <a:pt x="1679507" y="1464884"/>
                </a:lnTo>
                <a:lnTo>
                  <a:pt x="1680005" y="1464852"/>
                </a:lnTo>
                <a:lnTo>
                  <a:pt x="1680599" y="1476202"/>
                </a:lnTo>
                <a:cubicBezTo>
                  <a:pt x="1680599" y="1481838"/>
                  <a:pt x="1680540" y="1487460"/>
                  <a:pt x="1679228" y="1493044"/>
                </a:cubicBezTo>
                <a:cubicBezTo>
                  <a:pt x="1679270" y="1524133"/>
                  <a:pt x="1676820" y="1554782"/>
                  <a:pt x="1671761" y="1584794"/>
                </a:cubicBezTo>
                <a:lnTo>
                  <a:pt x="1671223" y="1591418"/>
                </a:lnTo>
                <a:cubicBezTo>
                  <a:pt x="1671053" y="1591423"/>
                  <a:pt x="1670885" y="1591427"/>
                  <a:pt x="1670717" y="1591480"/>
                </a:cubicBezTo>
                <a:cubicBezTo>
                  <a:pt x="1620442" y="1941574"/>
                  <a:pt x="1339403" y="2220146"/>
                  <a:pt x="980552" y="2279078"/>
                </a:cubicBezTo>
                <a:lnTo>
                  <a:pt x="980435" y="2280217"/>
                </a:lnTo>
                <a:cubicBezTo>
                  <a:pt x="975125" y="2281220"/>
                  <a:pt x="969796" y="2282161"/>
                  <a:pt x="964219" y="2281745"/>
                </a:cubicBezTo>
                <a:cubicBezTo>
                  <a:pt x="933047" y="2287255"/>
                  <a:pt x="901167" y="2290213"/>
                  <a:pt x="868792" y="2290736"/>
                </a:cubicBezTo>
                <a:lnTo>
                  <a:pt x="851674" y="2292349"/>
                </a:lnTo>
                <a:lnTo>
                  <a:pt x="851648" y="2291858"/>
                </a:lnTo>
                <a:lnTo>
                  <a:pt x="851149" y="2291891"/>
                </a:lnTo>
                <a:cubicBezTo>
                  <a:pt x="850583" y="2288119"/>
                  <a:pt x="850556" y="2284333"/>
                  <a:pt x="850556" y="2280541"/>
                </a:cubicBezTo>
                <a:cubicBezTo>
                  <a:pt x="850556" y="2274903"/>
                  <a:pt x="850614" y="2269279"/>
                  <a:pt x="851926" y="2263693"/>
                </a:cubicBezTo>
                <a:cubicBezTo>
                  <a:pt x="851884" y="2232611"/>
                  <a:pt x="854334" y="2201969"/>
                  <a:pt x="859390" y="2171962"/>
                </a:cubicBezTo>
                <a:lnTo>
                  <a:pt x="859931" y="2165325"/>
                </a:lnTo>
                <a:cubicBezTo>
                  <a:pt x="860099" y="2165320"/>
                  <a:pt x="860269" y="2165315"/>
                  <a:pt x="860436" y="2165262"/>
                </a:cubicBezTo>
                <a:cubicBezTo>
                  <a:pt x="910713" y="1815167"/>
                  <a:pt x="1191752" y="1536596"/>
                  <a:pt x="1550602" y="1477664"/>
                </a:cubicBezTo>
                <a:lnTo>
                  <a:pt x="1550719" y="1476525"/>
                </a:lnTo>
                <a:cubicBezTo>
                  <a:pt x="1556028" y="1475523"/>
                  <a:pt x="1561356" y="1474582"/>
                  <a:pt x="1566932" y="1474998"/>
                </a:cubicBezTo>
                <a:cubicBezTo>
                  <a:pt x="1598115" y="1469485"/>
                  <a:pt x="1630008" y="1466527"/>
                  <a:pt x="1662393" y="1466004"/>
                </a:cubicBezTo>
                <a:close/>
                <a:moveTo>
                  <a:pt x="1118" y="1464394"/>
                </a:moveTo>
                <a:lnTo>
                  <a:pt x="18205" y="1466004"/>
                </a:lnTo>
                <a:cubicBezTo>
                  <a:pt x="50591" y="1466527"/>
                  <a:pt x="82483" y="1469485"/>
                  <a:pt x="113667" y="1474998"/>
                </a:cubicBezTo>
                <a:cubicBezTo>
                  <a:pt x="119243" y="1474582"/>
                  <a:pt x="124571" y="1475523"/>
                  <a:pt x="129879" y="1476525"/>
                </a:cubicBezTo>
                <a:lnTo>
                  <a:pt x="129997" y="1477664"/>
                </a:lnTo>
                <a:cubicBezTo>
                  <a:pt x="488847" y="1536596"/>
                  <a:pt x="769886" y="1815167"/>
                  <a:pt x="820162" y="2165262"/>
                </a:cubicBezTo>
                <a:cubicBezTo>
                  <a:pt x="820330" y="2165315"/>
                  <a:pt x="820499" y="2165320"/>
                  <a:pt x="820668" y="2165325"/>
                </a:cubicBezTo>
                <a:lnTo>
                  <a:pt x="821208" y="2171962"/>
                </a:lnTo>
                <a:cubicBezTo>
                  <a:pt x="826265" y="2201969"/>
                  <a:pt x="828714" y="2232611"/>
                  <a:pt x="828672" y="2263693"/>
                </a:cubicBezTo>
                <a:cubicBezTo>
                  <a:pt x="829984" y="2269279"/>
                  <a:pt x="830043" y="2274903"/>
                  <a:pt x="830043" y="2280541"/>
                </a:cubicBezTo>
                <a:cubicBezTo>
                  <a:pt x="830043" y="2284333"/>
                  <a:pt x="830016" y="2288119"/>
                  <a:pt x="829450" y="2291891"/>
                </a:cubicBezTo>
                <a:lnTo>
                  <a:pt x="828951" y="2291858"/>
                </a:lnTo>
                <a:lnTo>
                  <a:pt x="828925" y="2292349"/>
                </a:lnTo>
                <a:lnTo>
                  <a:pt x="811806" y="2290736"/>
                </a:lnTo>
                <a:cubicBezTo>
                  <a:pt x="779432" y="2290213"/>
                  <a:pt x="747552" y="2287255"/>
                  <a:pt x="716380" y="2281745"/>
                </a:cubicBezTo>
                <a:cubicBezTo>
                  <a:pt x="710803" y="2282161"/>
                  <a:pt x="705474" y="2281220"/>
                  <a:pt x="700163" y="2280217"/>
                </a:cubicBezTo>
                <a:lnTo>
                  <a:pt x="700047" y="2279078"/>
                </a:lnTo>
                <a:cubicBezTo>
                  <a:pt x="341196" y="2220146"/>
                  <a:pt x="60157" y="1941574"/>
                  <a:pt x="9881" y="1591480"/>
                </a:cubicBezTo>
                <a:cubicBezTo>
                  <a:pt x="9714" y="1591427"/>
                  <a:pt x="9545" y="1591423"/>
                  <a:pt x="9376" y="1591418"/>
                </a:cubicBezTo>
                <a:lnTo>
                  <a:pt x="8837" y="1584794"/>
                </a:lnTo>
                <a:cubicBezTo>
                  <a:pt x="3779" y="1554782"/>
                  <a:pt x="1328" y="1524133"/>
                  <a:pt x="1370" y="1493044"/>
                </a:cubicBezTo>
                <a:cubicBezTo>
                  <a:pt x="58" y="1487460"/>
                  <a:pt x="0" y="1481838"/>
                  <a:pt x="0" y="1476202"/>
                </a:cubicBezTo>
                <a:lnTo>
                  <a:pt x="594" y="1464852"/>
                </a:lnTo>
                <a:lnTo>
                  <a:pt x="1092" y="1464884"/>
                </a:lnTo>
                <a:close/>
                <a:moveTo>
                  <a:pt x="7762529" y="750600"/>
                </a:moveTo>
                <a:cubicBezTo>
                  <a:pt x="7815805" y="1021506"/>
                  <a:pt x="8030648" y="1236303"/>
                  <a:pt x="8305838" y="1295446"/>
                </a:cubicBezTo>
                <a:cubicBezTo>
                  <a:pt x="8252563" y="1024540"/>
                  <a:pt x="8037719" y="809743"/>
                  <a:pt x="7762529" y="750600"/>
                </a:cubicBezTo>
                <a:close/>
                <a:moveTo>
                  <a:pt x="7455280" y="750600"/>
                </a:moveTo>
                <a:cubicBezTo>
                  <a:pt x="7180090" y="809743"/>
                  <a:pt x="6965246" y="1024540"/>
                  <a:pt x="6911971" y="1295446"/>
                </a:cubicBezTo>
                <a:cubicBezTo>
                  <a:pt x="7187161" y="1236303"/>
                  <a:pt x="7402004" y="1021506"/>
                  <a:pt x="7455280" y="750600"/>
                </a:cubicBezTo>
                <a:close/>
                <a:moveTo>
                  <a:pt x="6070378" y="750600"/>
                </a:moveTo>
                <a:cubicBezTo>
                  <a:pt x="6123654" y="1021506"/>
                  <a:pt x="6338497" y="1236303"/>
                  <a:pt x="6613687" y="1295446"/>
                </a:cubicBezTo>
                <a:cubicBezTo>
                  <a:pt x="6560412" y="1024540"/>
                  <a:pt x="6345568" y="809743"/>
                  <a:pt x="6070378" y="750600"/>
                </a:cubicBezTo>
                <a:close/>
                <a:moveTo>
                  <a:pt x="5763129" y="750600"/>
                </a:moveTo>
                <a:cubicBezTo>
                  <a:pt x="5487939" y="809743"/>
                  <a:pt x="5273095" y="1024540"/>
                  <a:pt x="5219820" y="1295446"/>
                </a:cubicBezTo>
                <a:cubicBezTo>
                  <a:pt x="5495010" y="1236303"/>
                  <a:pt x="5709853" y="1021506"/>
                  <a:pt x="5763129" y="750600"/>
                </a:cubicBezTo>
                <a:close/>
                <a:moveTo>
                  <a:pt x="4378227" y="750600"/>
                </a:moveTo>
                <a:cubicBezTo>
                  <a:pt x="4431503" y="1021506"/>
                  <a:pt x="4646346" y="1236303"/>
                  <a:pt x="4921536" y="1295446"/>
                </a:cubicBezTo>
                <a:cubicBezTo>
                  <a:pt x="4868261" y="1024540"/>
                  <a:pt x="4653417" y="809743"/>
                  <a:pt x="4378227" y="750600"/>
                </a:cubicBezTo>
                <a:close/>
                <a:moveTo>
                  <a:pt x="4070978" y="750600"/>
                </a:moveTo>
                <a:cubicBezTo>
                  <a:pt x="3795788" y="809743"/>
                  <a:pt x="3580944" y="1024540"/>
                  <a:pt x="3527669" y="1295446"/>
                </a:cubicBezTo>
                <a:cubicBezTo>
                  <a:pt x="3802859" y="1236303"/>
                  <a:pt x="4017702" y="1021506"/>
                  <a:pt x="4070978" y="750600"/>
                </a:cubicBezTo>
                <a:close/>
                <a:moveTo>
                  <a:pt x="2686076" y="750600"/>
                </a:moveTo>
                <a:cubicBezTo>
                  <a:pt x="2739352" y="1021506"/>
                  <a:pt x="2954195" y="1236303"/>
                  <a:pt x="3229385" y="1295446"/>
                </a:cubicBezTo>
                <a:cubicBezTo>
                  <a:pt x="3176110" y="1024540"/>
                  <a:pt x="2961266" y="809743"/>
                  <a:pt x="2686076" y="750600"/>
                </a:cubicBezTo>
                <a:close/>
                <a:moveTo>
                  <a:pt x="2378827" y="750600"/>
                </a:moveTo>
                <a:cubicBezTo>
                  <a:pt x="2103637" y="809743"/>
                  <a:pt x="1888793" y="1024540"/>
                  <a:pt x="1835518" y="1295446"/>
                </a:cubicBezTo>
                <a:cubicBezTo>
                  <a:pt x="2110708" y="1236303"/>
                  <a:pt x="2325551" y="1021506"/>
                  <a:pt x="2378827" y="750600"/>
                </a:cubicBezTo>
                <a:close/>
                <a:moveTo>
                  <a:pt x="993925" y="750600"/>
                </a:moveTo>
                <a:cubicBezTo>
                  <a:pt x="1047201" y="1021506"/>
                  <a:pt x="1262044" y="1236303"/>
                  <a:pt x="1537234" y="1295446"/>
                </a:cubicBezTo>
                <a:cubicBezTo>
                  <a:pt x="1483959" y="1024540"/>
                  <a:pt x="1269115" y="809743"/>
                  <a:pt x="993925" y="750600"/>
                </a:cubicBezTo>
                <a:close/>
                <a:moveTo>
                  <a:pt x="686676" y="750600"/>
                </a:moveTo>
                <a:cubicBezTo>
                  <a:pt x="411486" y="809743"/>
                  <a:pt x="196642" y="1024540"/>
                  <a:pt x="143367" y="1295446"/>
                </a:cubicBezTo>
                <a:cubicBezTo>
                  <a:pt x="418557" y="1236303"/>
                  <a:pt x="633400" y="1021506"/>
                  <a:pt x="686676" y="750600"/>
                </a:cubicBezTo>
                <a:close/>
                <a:moveTo>
                  <a:pt x="9139239" y="624486"/>
                </a:moveTo>
                <a:lnTo>
                  <a:pt x="9139239" y="752995"/>
                </a:lnTo>
                <a:lnTo>
                  <a:pt x="9047261" y="779881"/>
                </a:lnTo>
                <a:cubicBezTo>
                  <a:pt x="8821055" y="864319"/>
                  <a:pt x="8650738" y="1058403"/>
                  <a:pt x="8604122" y="1295446"/>
                </a:cubicBezTo>
                <a:cubicBezTo>
                  <a:pt x="8844913" y="1243696"/>
                  <a:pt x="9039501" y="1072773"/>
                  <a:pt x="9120077" y="849365"/>
                </a:cubicBezTo>
                <a:lnTo>
                  <a:pt x="9139239" y="780178"/>
                </a:lnTo>
                <a:lnTo>
                  <a:pt x="9139239" y="1085737"/>
                </a:lnTo>
                <a:lnTo>
                  <a:pt x="9135069" y="1092549"/>
                </a:lnTo>
                <a:cubicBezTo>
                  <a:pt x="9008919" y="1266178"/>
                  <a:pt x="8815033" y="1389778"/>
                  <a:pt x="8590751" y="1426902"/>
                </a:cubicBezTo>
                <a:lnTo>
                  <a:pt x="8590635" y="1428050"/>
                </a:lnTo>
                <a:cubicBezTo>
                  <a:pt x="8585324" y="1429061"/>
                  <a:pt x="8579995" y="1430009"/>
                  <a:pt x="8574418" y="1429590"/>
                </a:cubicBezTo>
                <a:cubicBezTo>
                  <a:pt x="8543246" y="1435144"/>
                  <a:pt x="8511366" y="1438125"/>
                  <a:pt x="8478991" y="1438652"/>
                </a:cubicBezTo>
                <a:lnTo>
                  <a:pt x="8461873" y="1440278"/>
                </a:lnTo>
                <a:lnTo>
                  <a:pt x="8461847" y="1439783"/>
                </a:lnTo>
                <a:lnTo>
                  <a:pt x="8461348" y="1439816"/>
                </a:lnTo>
                <a:cubicBezTo>
                  <a:pt x="8460782" y="1436014"/>
                  <a:pt x="8460755" y="1432198"/>
                  <a:pt x="8460755" y="1428376"/>
                </a:cubicBezTo>
                <a:cubicBezTo>
                  <a:pt x="8460755" y="1422694"/>
                  <a:pt x="8460814" y="1417025"/>
                  <a:pt x="8462126" y="1411395"/>
                </a:cubicBezTo>
                <a:cubicBezTo>
                  <a:pt x="8462083" y="1380067"/>
                  <a:pt x="8464533" y="1349182"/>
                  <a:pt x="8469590" y="1318938"/>
                </a:cubicBezTo>
                <a:lnTo>
                  <a:pt x="8470130" y="1312248"/>
                </a:lnTo>
                <a:cubicBezTo>
                  <a:pt x="8470299" y="1312243"/>
                  <a:pt x="8470468" y="1312238"/>
                  <a:pt x="8470636" y="1312185"/>
                </a:cubicBezTo>
                <a:cubicBezTo>
                  <a:pt x="8514628" y="1003427"/>
                  <a:pt x="8735297" y="749863"/>
                  <a:pt x="9030178" y="651504"/>
                </a:cubicBezTo>
                <a:close/>
                <a:moveTo>
                  <a:pt x="7620280" y="605769"/>
                </a:moveTo>
                <a:lnTo>
                  <a:pt x="7637367" y="607392"/>
                </a:lnTo>
                <a:cubicBezTo>
                  <a:pt x="7669753" y="607919"/>
                  <a:pt x="7701646" y="610900"/>
                  <a:pt x="7732829" y="616457"/>
                </a:cubicBezTo>
                <a:cubicBezTo>
                  <a:pt x="7738405" y="616038"/>
                  <a:pt x="7743733" y="616986"/>
                  <a:pt x="7749042" y="617996"/>
                </a:cubicBezTo>
                <a:lnTo>
                  <a:pt x="7749159" y="619144"/>
                </a:lnTo>
                <a:cubicBezTo>
                  <a:pt x="8108009" y="678542"/>
                  <a:pt x="8389048" y="959319"/>
                  <a:pt x="8439324" y="1312185"/>
                </a:cubicBezTo>
                <a:cubicBezTo>
                  <a:pt x="8439492" y="1312238"/>
                  <a:pt x="8439661" y="1312243"/>
                  <a:pt x="8439830" y="1312248"/>
                </a:cubicBezTo>
                <a:lnTo>
                  <a:pt x="8440370" y="1318938"/>
                </a:lnTo>
                <a:cubicBezTo>
                  <a:pt x="8445427" y="1349182"/>
                  <a:pt x="8447877" y="1380067"/>
                  <a:pt x="8447834" y="1411395"/>
                </a:cubicBezTo>
                <a:cubicBezTo>
                  <a:pt x="8449146" y="1417025"/>
                  <a:pt x="8449205" y="1422694"/>
                  <a:pt x="8449205" y="1428376"/>
                </a:cubicBezTo>
                <a:cubicBezTo>
                  <a:pt x="8449205" y="1432198"/>
                  <a:pt x="8449178" y="1436014"/>
                  <a:pt x="8448612" y="1439816"/>
                </a:cubicBezTo>
                <a:lnTo>
                  <a:pt x="8448113" y="1439783"/>
                </a:lnTo>
                <a:lnTo>
                  <a:pt x="8448087" y="1440278"/>
                </a:lnTo>
                <a:lnTo>
                  <a:pt x="8430969" y="1438652"/>
                </a:lnTo>
                <a:cubicBezTo>
                  <a:pt x="8398594" y="1438125"/>
                  <a:pt x="8366714" y="1435144"/>
                  <a:pt x="8335542" y="1429590"/>
                </a:cubicBezTo>
                <a:cubicBezTo>
                  <a:pt x="8329965" y="1430009"/>
                  <a:pt x="8324636" y="1429061"/>
                  <a:pt x="8319325" y="1428050"/>
                </a:cubicBezTo>
                <a:lnTo>
                  <a:pt x="8319209" y="1426902"/>
                </a:lnTo>
                <a:cubicBezTo>
                  <a:pt x="7960358" y="1367503"/>
                  <a:pt x="7679319" y="1086726"/>
                  <a:pt x="7629044" y="733861"/>
                </a:cubicBezTo>
                <a:cubicBezTo>
                  <a:pt x="7628876" y="733808"/>
                  <a:pt x="7628708" y="733803"/>
                  <a:pt x="7628538" y="733798"/>
                </a:cubicBezTo>
                <a:lnTo>
                  <a:pt x="7628000" y="727122"/>
                </a:lnTo>
                <a:cubicBezTo>
                  <a:pt x="7622941" y="696872"/>
                  <a:pt x="7620490" y="665981"/>
                  <a:pt x="7620533" y="634646"/>
                </a:cubicBezTo>
                <a:cubicBezTo>
                  <a:pt x="7619221" y="629018"/>
                  <a:pt x="7619162" y="623351"/>
                  <a:pt x="7619162" y="617670"/>
                </a:cubicBezTo>
                <a:lnTo>
                  <a:pt x="7619756" y="606230"/>
                </a:lnTo>
                <a:lnTo>
                  <a:pt x="7620254" y="606263"/>
                </a:lnTo>
                <a:close/>
                <a:moveTo>
                  <a:pt x="7597529" y="605769"/>
                </a:moveTo>
                <a:lnTo>
                  <a:pt x="7597555" y="606263"/>
                </a:lnTo>
                <a:lnTo>
                  <a:pt x="7598053" y="606230"/>
                </a:lnTo>
                <a:lnTo>
                  <a:pt x="7598647" y="617670"/>
                </a:lnTo>
                <a:cubicBezTo>
                  <a:pt x="7598647" y="623351"/>
                  <a:pt x="7598588" y="629018"/>
                  <a:pt x="7597276" y="634646"/>
                </a:cubicBezTo>
                <a:cubicBezTo>
                  <a:pt x="7597319" y="665981"/>
                  <a:pt x="7594868" y="696872"/>
                  <a:pt x="7589809" y="727122"/>
                </a:cubicBezTo>
                <a:lnTo>
                  <a:pt x="7589271" y="733798"/>
                </a:lnTo>
                <a:cubicBezTo>
                  <a:pt x="7589101" y="733803"/>
                  <a:pt x="7588933" y="733808"/>
                  <a:pt x="7588765" y="733861"/>
                </a:cubicBezTo>
                <a:cubicBezTo>
                  <a:pt x="7538490" y="1086726"/>
                  <a:pt x="7257451" y="1367503"/>
                  <a:pt x="6898600" y="1426902"/>
                </a:cubicBezTo>
                <a:lnTo>
                  <a:pt x="6898484" y="1428050"/>
                </a:lnTo>
                <a:cubicBezTo>
                  <a:pt x="6893173" y="1429061"/>
                  <a:pt x="6887844" y="1430009"/>
                  <a:pt x="6882267" y="1429590"/>
                </a:cubicBezTo>
                <a:cubicBezTo>
                  <a:pt x="6851095" y="1435144"/>
                  <a:pt x="6819215" y="1438125"/>
                  <a:pt x="6786841" y="1438652"/>
                </a:cubicBezTo>
                <a:lnTo>
                  <a:pt x="6769722" y="1440278"/>
                </a:lnTo>
                <a:lnTo>
                  <a:pt x="6769696" y="1439783"/>
                </a:lnTo>
                <a:lnTo>
                  <a:pt x="6769197" y="1439816"/>
                </a:lnTo>
                <a:cubicBezTo>
                  <a:pt x="6768631" y="1436014"/>
                  <a:pt x="6768604" y="1432198"/>
                  <a:pt x="6768604" y="1428376"/>
                </a:cubicBezTo>
                <a:cubicBezTo>
                  <a:pt x="6768604" y="1422694"/>
                  <a:pt x="6768663" y="1417025"/>
                  <a:pt x="6769975" y="1411395"/>
                </a:cubicBezTo>
                <a:cubicBezTo>
                  <a:pt x="6769933" y="1380067"/>
                  <a:pt x="6772382" y="1349182"/>
                  <a:pt x="6777439" y="1318938"/>
                </a:cubicBezTo>
                <a:lnTo>
                  <a:pt x="6777979" y="1312248"/>
                </a:lnTo>
                <a:cubicBezTo>
                  <a:pt x="6778148" y="1312243"/>
                  <a:pt x="6778317" y="1312238"/>
                  <a:pt x="6778485" y="1312185"/>
                </a:cubicBezTo>
                <a:cubicBezTo>
                  <a:pt x="6828761" y="959319"/>
                  <a:pt x="7109800" y="678542"/>
                  <a:pt x="7468650" y="619144"/>
                </a:cubicBezTo>
                <a:lnTo>
                  <a:pt x="7468767" y="617996"/>
                </a:lnTo>
                <a:cubicBezTo>
                  <a:pt x="7474076" y="616986"/>
                  <a:pt x="7479404" y="616038"/>
                  <a:pt x="7484980" y="616457"/>
                </a:cubicBezTo>
                <a:cubicBezTo>
                  <a:pt x="7516163" y="610900"/>
                  <a:pt x="7548056" y="607919"/>
                  <a:pt x="7580442" y="607392"/>
                </a:cubicBezTo>
                <a:close/>
                <a:moveTo>
                  <a:pt x="5928129" y="605769"/>
                </a:moveTo>
                <a:lnTo>
                  <a:pt x="5945217" y="607392"/>
                </a:lnTo>
                <a:cubicBezTo>
                  <a:pt x="5977602" y="607919"/>
                  <a:pt x="6009495" y="610900"/>
                  <a:pt x="6040678" y="616457"/>
                </a:cubicBezTo>
                <a:cubicBezTo>
                  <a:pt x="6046254" y="616038"/>
                  <a:pt x="6051582" y="616986"/>
                  <a:pt x="6056891" y="617996"/>
                </a:cubicBezTo>
                <a:lnTo>
                  <a:pt x="6057008" y="619144"/>
                </a:lnTo>
                <a:cubicBezTo>
                  <a:pt x="6415858" y="678542"/>
                  <a:pt x="6696897" y="959319"/>
                  <a:pt x="6747174" y="1312185"/>
                </a:cubicBezTo>
                <a:cubicBezTo>
                  <a:pt x="6747341" y="1312238"/>
                  <a:pt x="6747511" y="1312243"/>
                  <a:pt x="6747679" y="1312248"/>
                </a:cubicBezTo>
                <a:lnTo>
                  <a:pt x="6748220" y="1318938"/>
                </a:lnTo>
                <a:cubicBezTo>
                  <a:pt x="6753276" y="1349182"/>
                  <a:pt x="6755726" y="1380067"/>
                  <a:pt x="6755684" y="1411395"/>
                </a:cubicBezTo>
                <a:cubicBezTo>
                  <a:pt x="6756996" y="1417025"/>
                  <a:pt x="6757054" y="1422694"/>
                  <a:pt x="6757054" y="1428376"/>
                </a:cubicBezTo>
                <a:cubicBezTo>
                  <a:pt x="6757054" y="1432198"/>
                  <a:pt x="6757027" y="1436014"/>
                  <a:pt x="6756461" y="1439816"/>
                </a:cubicBezTo>
                <a:lnTo>
                  <a:pt x="6755962" y="1439783"/>
                </a:lnTo>
                <a:lnTo>
                  <a:pt x="6755936" y="1440278"/>
                </a:lnTo>
                <a:lnTo>
                  <a:pt x="6738818" y="1438652"/>
                </a:lnTo>
                <a:cubicBezTo>
                  <a:pt x="6706444" y="1438125"/>
                  <a:pt x="6674563" y="1435144"/>
                  <a:pt x="6643391" y="1429590"/>
                </a:cubicBezTo>
                <a:cubicBezTo>
                  <a:pt x="6637814" y="1430009"/>
                  <a:pt x="6632485" y="1429061"/>
                  <a:pt x="6627175" y="1428050"/>
                </a:cubicBezTo>
                <a:lnTo>
                  <a:pt x="6627059" y="1426902"/>
                </a:lnTo>
                <a:cubicBezTo>
                  <a:pt x="6268207" y="1367503"/>
                  <a:pt x="5987168" y="1086726"/>
                  <a:pt x="5936893" y="733861"/>
                </a:cubicBezTo>
                <a:cubicBezTo>
                  <a:pt x="5936725" y="733808"/>
                  <a:pt x="5936557" y="733803"/>
                  <a:pt x="5936387" y="733798"/>
                </a:cubicBezTo>
                <a:lnTo>
                  <a:pt x="5935849" y="727122"/>
                </a:lnTo>
                <a:cubicBezTo>
                  <a:pt x="5930790" y="696872"/>
                  <a:pt x="5928340" y="665981"/>
                  <a:pt x="5928382" y="634646"/>
                </a:cubicBezTo>
                <a:cubicBezTo>
                  <a:pt x="5927070" y="629018"/>
                  <a:pt x="5927011" y="623351"/>
                  <a:pt x="5927011" y="617670"/>
                </a:cubicBezTo>
                <a:lnTo>
                  <a:pt x="5927605" y="606230"/>
                </a:lnTo>
                <a:lnTo>
                  <a:pt x="5928103" y="606263"/>
                </a:lnTo>
                <a:close/>
                <a:moveTo>
                  <a:pt x="5905378" y="605769"/>
                </a:moveTo>
                <a:lnTo>
                  <a:pt x="5905404" y="606263"/>
                </a:lnTo>
                <a:lnTo>
                  <a:pt x="5905902" y="606230"/>
                </a:lnTo>
                <a:lnTo>
                  <a:pt x="5906496" y="617670"/>
                </a:lnTo>
                <a:cubicBezTo>
                  <a:pt x="5906496" y="623351"/>
                  <a:pt x="5906438" y="629018"/>
                  <a:pt x="5905126" y="634646"/>
                </a:cubicBezTo>
                <a:cubicBezTo>
                  <a:pt x="5905168" y="665981"/>
                  <a:pt x="5902717" y="696872"/>
                  <a:pt x="5897659" y="727122"/>
                </a:cubicBezTo>
                <a:lnTo>
                  <a:pt x="5897120" y="733798"/>
                </a:lnTo>
                <a:cubicBezTo>
                  <a:pt x="5896951" y="733803"/>
                  <a:pt x="5896782" y="733808"/>
                  <a:pt x="5896615" y="733861"/>
                </a:cubicBezTo>
                <a:cubicBezTo>
                  <a:pt x="5846339" y="1086726"/>
                  <a:pt x="5565300" y="1367503"/>
                  <a:pt x="5206449" y="1426902"/>
                </a:cubicBezTo>
                <a:lnTo>
                  <a:pt x="5206334" y="1428050"/>
                </a:lnTo>
                <a:cubicBezTo>
                  <a:pt x="5201022" y="1429061"/>
                  <a:pt x="5195693" y="1430009"/>
                  <a:pt x="5190116" y="1429590"/>
                </a:cubicBezTo>
                <a:cubicBezTo>
                  <a:pt x="5158944" y="1435144"/>
                  <a:pt x="5127065" y="1438125"/>
                  <a:pt x="5094690" y="1438652"/>
                </a:cubicBezTo>
                <a:lnTo>
                  <a:pt x="5077571" y="1440278"/>
                </a:lnTo>
                <a:lnTo>
                  <a:pt x="5077545" y="1439783"/>
                </a:lnTo>
                <a:lnTo>
                  <a:pt x="5077046" y="1439816"/>
                </a:lnTo>
                <a:cubicBezTo>
                  <a:pt x="5076480" y="1436014"/>
                  <a:pt x="5076453" y="1432198"/>
                  <a:pt x="5076453" y="1428376"/>
                </a:cubicBezTo>
                <a:cubicBezTo>
                  <a:pt x="5076453" y="1422694"/>
                  <a:pt x="5076512" y="1417025"/>
                  <a:pt x="5077824" y="1411395"/>
                </a:cubicBezTo>
                <a:cubicBezTo>
                  <a:pt x="5077782" y="1380067"/>
                  <a:pt x="5080231" y="1349182"/>
                  <a:pt x="5085288" y="1318938"/>
                </a:cubicBezTo>
                <a:lnTo>
                  <a:pt x="5085828" y="1312248"/>
                </a:lnTo>
                <a:cubicBezTo>
                  <a:pt x="5085997" y="1312243"/>
                  <a:pt x="5086166" y="1312238"/>
                  <a:pt x="5086334" y="1312185"/>
                </a:cubicBezTo>
                <a:cubicBezTo>
                  <a:pt x="5136610" y="959319"/>
                  <a:pt x="5417649" y="678542"/>
                  <a:pt x="5776501" y="619144"/>
                </a:cubicBezTo>
                <a:lnTo>
                  <a:pt x="5776617" y="617996"/>
                </a:lnTo>
                <a:cubicBezTo>
                  <a:pt x="5781926" y="616986"/>
                  <a:pt x="5787253" y="616038"/>
                  <a:pt x="5792829" y="616457"/>
                </a:cubicBezTo>
                <a:cubicBezTo>
                  <a:pt x="5824013" y="610900"/>
                  <a:pt x="5855905" y="607919"/>
                  <a:pt x="5888291" y="607392"/>
                </a:cubicBezTo>
                <a:close/>
                <a:moveTo>
                  <a:pt x="4235979" y="605769"/>
                </a:moveTo>
                <a:lnTo>
                  <a:pt x="4253065" y="607392"/>
                </a:lnTo>
                <a:cubicBezTo>
                  <a:pt x="4285451" y="607919"/>
                  <a:pt x="4317343" y="610900"/>
                  <a:pt x="4348528" y="616457"/>
                </a:cubicBezTo>
                <a:cubicBezTo>
                  <a:pt x="4354104" y="616038"/>
                  <a:pt x="4359431" y="616986"/>
                  <a:pt x="4364739" y="617996"/>
                </a:cubicBezTo>
                <a:lnTo>
                  <a:pt x="4364856" y="619144"/>
                </a:lnTo>
                <a:cubicBezTo>
                  <a:pt x="4723707" y="678542"/>
                  <a:pt x="5004746" y="959319"/>
                  <a:pt x="5055022" y="1312185"/>
                </a:cubicBezTo>
                <a:cubicBezTo>
                  <a:pt x="5055190" y="1312238"/>
                  <a:pt x="5055359" y="1312243"/>
                  <a:pt x="5055528" y="1312248"/>
                </a:cubicBezTo>
                <a:lnTo>
                  <a:pt x="5056068" y="1318938"/>
                </a:lnTo>
                <a:cubicBezTo>
                  <a:pt x="5061125" y="1349182"/>
                  <a:pt x="5063574" y="1380067"/>
                  <a:pt x="5063532" y="1411395"/>
                </a:cubicBezTo>
                <a:cubicBezTo>
                  <a:pt x="5064844" y="1417025"/>
                  <a:pt x="5064903" y="1422694"/>
                  <a:pt x="5064903" y="1428376"/>
                </a:cubicBezTo>
                <a:cubicBezTo>
                  <a:pt x="5064903" y="1432198"/>
                  <a:pt x="5064876" y="1436014"/>
                  <a:pt x="5064310" y="1439816"/>
                </a:cubicBezTo>
                <a:lnTo>
                  <a:pt x="5063811" y="1439783"/>
                </a:lnTo>
                <a:lnTo>
                  <a:pt x="5063785" y="1440278"/>
                </a:lnTo>
                <a:lnTo>
                  <a:pt x="5046666" y="1438652"/>
                </a:lnTo>
                <a:cubicBezTo>
                  <a:pt x="5014292" y="1438125"/>
                  <a:pt x="4982412" y="1435144"/>
                  <a:pt x="4951241" y="1429590"/>
                </a:cubicBezTo>
                <a:cubicBezTo>
                  <a:pt x="4945663" y="1430009"/>
                  <a:pt x="4940334" y="1429061"/>
                  <a:pt x="4935023" y="1428050"/>
                </a:cubicBezTo>
                <a:lnTo>
                  <a:pt x="4934907" y="1426902"/>
                </a:lnTo>
                <a:cubicBezTo>
                  <a:pt x="4576056" y="1367503"/>
                  <a:pt x="4295017" y="1086726"/>
                  <a:pt x="4244741" y="733861"/>
                </a:cubicBezTo>
                <a:cubicBezTo>
                  <a:pt x="4244574" y="733808"/>
                  <a:pt x="4244405" y="733803"/>
                  <a:pt x="4244236" y="733798"/>
                </a:cubicBezTo>
                <a:lnTo>
                  <a:pt x="4243697" y="727122"/>
                </a:lnTo>
                <a:cubicBezTo>
                  <a:pt x="4238639" y="696872"/>
                  <a:pt x="4236188" y="665981"/>
                  <a:pt x="4236230" y="634646"/>
                </a:cubicBezTo>
                <a:cubicBezTo>
                  <a:pt x="4234918" y="629018"/>
                  <a:pt x="4234860" y="623351"/>
                  <a:pt x="4234860" y="617670"/>
                </a:cubicBezTo>
                <a:lnTo>
                  <a:pt x="4235454" y="606230"/>
                </a:lnTo>
                <a:lnTo>
                  <a:pt x="4235952" y="606263"/>
                </a:lnTo>
                <a:close/>
                <a:moveTo>
                  <a:pt x="4213227" y="605769"/>
                </a:moveTo>
                <a:lnTo>
                  <a:pt x="4213253" y="606263"/>
                </a:lnTo>
                <a:lnTo>
                  <a:pt x="4213751" y="606230"/>
                </a:lnTo>
                <a:lnTo>
                  <a:pt x="4214345" y="617670"/>
                </a:lnTo>
                <a:cubicBezTo>
                  <a:pt x="4214345" y="623351"/>
                  <a:pt x="4214286" y="629018"/>
                  <a:pt x="4212974" y="634646"/>
                </a:cubicBezTo>
                <a:cubicBezTo>
                  <a:pt x="4213016" y="665981"/>
                  <a:pt x="4210566" y="696872"/>
                  <a:pt x="4205507" y="727122"/>
                </a:cubicBezTo>
                <a:lnTo>
                  <a:pt x="4204969" y="733798"/>
                </a:lnTo>
                <a:cubicBezTo>
                  <a:pt x="4204799" y="733803"/>
                  <a:pt x="4204631" y="733808"/>
                  <a:pt x="4204463" y="733861"/>
                </a:cubicBezTo>
                <a:cubicBezTo>
                  <a:pt x="4154188" y="1086726"/>
                  <a:pt x="3873149" y="1367503"/>
                  <a:pt x="3514297" y="1426902"/>
                </a:cubicBezTo>
                <a:lnTo>
                  <a:pt x="3514181" y="1428050"/>
                </a:lnTo>
                <a:cubicBezTo>
                  <a:pt x="3508871" y="1429061"/>
                  <a:pt x="3503542" y="1430009"/>
                  <a:pt x="3497965" y="1429590"/>
                </a:cubicBezTo>
                <a:cubicBezTo>
                  <a:pt x="3466793" y="1435144"/>
                  <a:pt x="3434912" y="1438125"/>
                  <a:pt x="3402538" y="1438652"/>
                </a:cubicBezTo>
                <a:lnTo>
                  <a:pt x="3385420" y="1440278"/>
                </a:lnTo>
                <a:lnTo>
                  <a:pt x="3385394" y="1439783"/>
                </a:lnTo>
                <a:lnTo>
                  <a:pt x="3384895" y="1439816"/>
                </a:lnTo>
                <a:cubicBezTo>
                  <a:pt x="3384329" y="1436014"/>
                  <a:pt x="3384302" y="1432198"/>
                  <a:pt x="3384302" y="1428376"/>
                </a:cubicBezTo>
                <a:cubicBezTo>
                  <a:pt x="3384302" y="1422694"/>
                  <a:pt x="3384360" y="1417025"/>
                  <a:pt x="3385672" y="1411395"/>
                </a:cubicBezTo>
                <a:cubicBezTo>
                  <a:pt x="3385630" y="1380067"/>
                  <a:pt x="3388080" y="1349182"/>
                  <a:pt x="3393136" y="1318938"/>
                </a:cubicBezTo>
                <a:lnTo>
                  <a:pt x="3393677" y="1312248"/>
                </a:lnTo>
                <a:cubicBezTo>
                  <a:pt x="3393845" y="1312243"/>
                  <a:pt x="3394015" y="1312238"/>
                  <a:pt x="3394182" y="1312185"/>
                </a:cubicBezTo>
                <a:cubicBezTo>
                  <a:pt x="3444459" y="959319"/>
                  <a:pt x="3725498" y="678542"/>
                  <a:pt x="4084348" y="619144"/>
                </a:cubicBezTo>
                <a:lnTo>
                  <a:pt x="4084465" y="617996"/>
                </a:lnTo>
                <a:cubicBezTo>
                  <a:pt x="4089774" y="616986"/>
                  <a:pt x="4095102" y="616038"/>
                  <a:pt x="4100678" y="616457"/>
                </a:cubicBezTo>
                <a:cubicBezTo>
                  <a:pt x="4131861" y="610900"/>
                  <a:pt x="4163754" y="607919"/>
                  <a:pt x="4196139" y="607392"/>
                </a:cubicBezTo>
                <a:close/>
                <a:moveTo>
                  <a:pt x="2543827" y="605769"/>
                </a:moveTo>
                <a:lnTo>
                  <a:pt x="2560914" y="607392"/>
                </a:lnTo>
                <a:cubicBezTo>
                  <a:pt x="2593300" y="607919"/>
                  <a:pt x="2625192" y="610900"/>
                  <a:pt x="2656376" y="616457"/>
                </a:cubicBezTo>
                <a:cubicBezTo>
                  <a:pt x="2661952" y="616038"/>
                  <a:pt x="2667280" y="616986"/>
                  <a:pt x="2672588" y="617996"/>
                </a:cubicBezTo>
                <a:lnTo>
                  <a:pt x="2672706" y="619144"/>
                </a:lnTo>
                <a:cubicBezTo>
                  <a:pt x="3031556" y="678542"/>
                  <a:pt x="3312595" y="959319"/>
                  <a:pt x="3362871" y="1312185"/>
                </a:cubicBezTo>
                <a:cubicBezTo>
                  <a:pt x="3363039" y="1312238"/>
                  <a:pt x="3363208" y="1312243"/>
                  <a:pt x="3363377" y="1312248"/>
                </a:cubicBezTo>
                <a:lnTo>
                  <a:pt x="3363917" y="1318938"/>
                </a:lnTo>
                <a:cubicBezTo>
                  <a:pt x="3368974" y="1349182"/>
                  <a:pt x="3371423" y="1380067"/>
                  <a:pt x="3371381" y="1411395"/>
                </a:cubicBezTo>
                <a:cubicBezTo>
                  <a:pt x="3372693" y="1417025"/>
                  <a:pt x="3372752" y="1422694"/>
                  <a:pt x="3372752" y="1428376"/>
                </a:cubicBezTo>
                <a:cubicBezTo>
                  <a:pt x="3372752" y="1432198"/>
                  <a:pt x="3372725" y="1436014"/>
                  <a:pt x="3372159" y="1439816"/>
                </a:cubicBezTo>
                <a:lnTo>
                  <a:pt x="3371660" y="1439783"/>
                </a:lnTo>
                <a:lnTo>
                  <a:pt x="3371634" y="1440278"/>
                </a:lnTo>
                <a:lnTo>
                  <a:pt x="3354515" y="1438652"/>
                </a:lnTo>
                <a:cubicBezTo>
                  <a:pt x="3322141" y="1438125"/>
                  <a:pt x="3290261" y="1435144"/>
                  <a:pt x="3259089" y="1429590"/>
                </a:cubicBezTo>
                <a:cubicBezTo>
                  <a:pt x="3253512" y="1430009"/>
                  <a:pt x="3248183" y="1429061"/>
                  <a:pt x="3242872" y="1428050"/>
                </a:cubicBezTo>
                <a:lnTo>
                  <a:pt x="3242756" y="1426902"/>
                </a:lnTo>
                <a:cubicBezTo>
                  <a:pt x="2883905" y="1367503"/>
                  <a:pt x="2602866" y="1086726"/>
                  <a:pt x="2552590" y="733861"/>
                </a:cubicBezTo>
                <a:cubicBezTo>
                  <a:pt x="2552423" y="733808"/>
                  <a:pt x="2552254" y="733803"/>
                  <a:pt x="2552085" y="733798"/>
                </a:cubicBezTo>
                <a:lnTo>
                  <a:pt x="2551547" y="727122"/>
                </a:lnTo>
                <a:cubicBezTo>
                  <a:pt x="2546488" y="696872"/>
                  <a:pt x="2544037" y="665981"/>
                  <a:pt x="2544079" y="634646"/>
                </a:cubicBezTo>
                <a:cubicBezTo>
                  <a:pt x="2542767" y="629018"/>
                  <a:pt x="2542709" y="623351"/>
                  <a:pt x="2542709" y="617670"/>
                </a:cubicBezTo>
                <a:lnTo>
                  <a:pt x="2543303" y="606230"/>
                </a:lnTo>
                <a:lnTo>
                  <a:pt x="2543801" y="606263"/>
                </a:lnTo>
                <a:close/>
                <a:moveTo>
                  <a:pt x="2521076" y="605769"/>
                </a:moveTo>
                <a:lnTo>
                  <a:pt x="2521102" y="606263"/>
                </a:lnTo>
                <a:lnTo>
                  <a:pt x="2521600" y="606230"/>
                </a:lnTo>
                <a:lnTo>
                  <a:pt x="2522194" y="617670"/>
                </a:lnTo>
                <a:cubicBezTo>
                  <a:pt x="2522194" y="623351"/>
                  <a:pt x="2522135" y="629018"/>
                  <a:pt x="2520823" y="634646"/>
                </a:cubicBezTo>
                <a:cubicBezTo>
                  <a:pt x="2520865" y="665981"/>
                  <a:pt x="2518415" y="696872"/>
                  <a:pt x="2513356" y="727122"/>
                </a:cubicBezTo>
                <a:lnTo>
                  <a:pt x="2512818" y="733798"/>
                </a:lnTo>
                <a:cubicBezTo>
                  <a:pt x="2512648" y="733803"/>
                  <a:pt x="2512480" y="733808"/>
                  <a:pt x="2512312" y="733861"/>
                </a:cubicBezTo>
                <a:cubicBezTo>
                  <a:pt x="2462037" y="1086726"/>
                  <a:pt x="2180998" y="1367503"/>
                  <a:pt x="1822147" y="1426902"/>
                </a:cubicBezTo>
                <a:lnTo>
                  <a:pt x="1822030" y="1428050"/>
                </a:lnTo>
                <a:cubicBezTo>
                  <a:pt x="1816720" y="1429061"/>
                  <a:pt x="1811391" y="1430009"/>
                  <a:pt x="1805814" y="1429590"/>
                </a:cubicBezTo>
                <a:cubicBezTo>
                  <a:pt x="1774642" y="1435144"/>
                  <a:pt x="1742762" y="1438125"/>
                  <a:pt x="1710387" y="1438652"/>
                </a:cubicBezTo>
                <a:lnTo>
                  <a:pt x="1693269" y="1440278"/>
                </a:lnTo>
                <a:lnTo>
                  <a:pt x="1693243" y="1439783"/>
                </a:lnTo>
                <a:lnTo>
                  <a:pt x="1692744" y="1439816"/>
                </a:lnTo>
                <a:cubicBezTo>
                  <a:pt x="1692178" y="1436014"/>
                  <a:pt x="1692151" y="1432198"/>
                  <a:pt x="1692151" y="1428376"/>
                </a:cubicBezTo>
                <a:cubicBezTo>
                  <a:pt x="1692151" y="1422694"/>
                  <a:pt x="1692209" y="1417025"/>
                  <a:pt x="1693521" y="1411395"/>
                </a:cubicBezTo>
                <a:cubicBezTo>
                  <a:pt x="1693479" y="1380067"/>
                  <a:pt x="1695929" y="1349182"/>
                  <a:pt x="1700985" y="1318938"/>
                </a:cubicBezTo>
                <a:lnTo>
                  <a:pt x="1701526" y="1312248"/>
                </a:lnTo>
                <a:cubicBezTo>
                  <a:pt x="1701694" y="1312243"/>
                  <a:pt x="1701864" y="1312238"/>
                  <a:pt x="1702031" y="1312185"/>
                </a:cubicBezTo>
                <a:cubicBezTo>
                  <a:pt x="1752308" y="959319"/>
                  <a:pt x="2033347" y="678542"/>
                  <a:pt x="2392197" y="619144"/>
                </a:cubicBezTo>
                <a:lnTo>
                  <a:pt x="2392314" y="617996"/>
                </a:lnTo>
                <a:cubicBezTo>
                  <a:pt x="2397623" y="616986"/>
                  <a:pt x="2402951" y="616038"/>
                  <a:pt x="2408527" y="616457"/>
                </a:cubicBezTo>
                <a:cubicBezTo>
                  <a:pt x="2439710" y="610900"/>
                  <a:pt x="2471603" y="607919"/>
                  <a:pt x="2503988" y="607392"/>
                </a:cubicBezTo>
                <a:close/>
                <a:moveTo>
                  <a:pt x="851676" y="605769"/>
                </a:moveTo>
                <a:lnTo>
                  <a:pt x="868763" y="607392"/>
                </a:lnTo>
                <a:cubicBezTo>
                  <a:pt x="901149" y="607919"/>
                  <a:pt x="933041" y="610900"/>
                  <a:pt x="964225" y="616457"/>
                </a:cubicBezTo>
                <a:cubicBezTo>
                  <a:pt x="969801" y="616038"/>
                  <a:pt x="975129" y="616986"/>
                  <a:pt x="980437" y="617996"/>
                </a:cubicBezTo>
                <a:lnTo>
                  <a:pt x="980555" y="619144"/>
                </a:lnTo>
                <a:cubicBezTo>
                  <a:pt x="1339405" y="678542"/>
                  <a:pt x="1620444" y="959319"/>
                  <a:pt x="1670720" y="1312185"/>
                </a:cubicBezTo>
                <a:cubicBezTo>
                  <a:pt x="1670888" y="1312238"/>
                  <a:pt x="1671057" y="1312243"/>
                  <a:pt x="1671226" y="1312248"/>
                </a:cubicBezTo>
                <a:lnTo>
                  <a:pt x="1671766" y="1318938"/>
                </a:lnTo>
                <a:cubicBezTo>
                  <a:pt x="1676823" y="1349182"/>
                  <a:pt x="1679272" y="1380067"/>
                  <a:pt x="1679230" y="1411395"/>
                </a:cubicBezTo>
                <a:cubicBezTo>
                  <a:pt x="1680542" y="1417025"/>
                  <a:pt x="1680601" y="1422694"/>
                  <a:pt x="1680601" y="1428376"/>
                </a:cubicBezTo>
                <a:cubicBezTo>
                  <a:pt x="1680601" y="1432198"/>
                  <a:pt x="1680574" y="1436014"/>
                  <a:pt x="1680008" y="1439816"/>
                </a:cubicBezTo>
                <a:lnTo>
                  <a:pt x="1679509" y="1439783"/>
                </a:lnTo>
                <a:lnTo>
                  <a:pt x="1679483" y="1440278"/>
                </a:lnTo>
                <a:lnTo>
                  <a:pt x="1662364" y="1438652"/>
                </a:lnTo>
                <a:cubicBezTo>
                  <a:pt x="1629990" y="1438125"/>
                  <a:pt x="1598110" y="1435144"/>
                  <a:pt x="1566938" y="1429590"/>
                </a:cubicBezTo>
                <a:cubicBezTo>
                  <a:pt x="1561361" y="1430009"/>
                  <a:pt x="1556032" y="1429061"/>
                  <a:pt x="1550721" y="1428050"/>
                </a:cubicBezTo>
                <a:lnTo>
                  <a:pt x="1550605" y="1426902"/>
                </a:lnTo>
                <a:cubicBezTo>
                  <a:pt x="1191754" y="1367503"/>
                  <a:pt x="910715" y="1086726"/>
                  <a:pt x="860439" y="733861"/>
                </a:cubicBezTo>
                <a:cubicBezTo>
                  <a:pt x="860272" y="733808"/>
                  <a:pt x="860103" y="733803"/>
                  <a:pt x="859934" y="733798"/>
                </a:cubicBezTo>
                <a:lnTo>
                  <a:pt x="859396" y="727122"/>
                </a:lnTo>
                <a:cubicBezTo>
                  <a:pt x="854337" y="696872"/>
                  <a:pt x="851886" y="665981"/>
                  <a:pt x="851928" y="634646"/>
                </a:cubicBezTo>
                <a:cubicBezTo>
                  <a:pt x="850616" y="629018"/>
                  <a:pt x="850558" y="623351"/>
                  <a:pt x="850558" y="617670"/>
                </a:cubicBezTo>
                <a:lnTo>
                  <a:pt x="851152" y="606230"/>
                </a:lnTo>
                <a:lnTo>
                  <a:pt x="851650" y="606263"/>
                </a:lnTo>
                <a:close/>
                <a:moveTo>
                  <a:pt x="828925" y="605769"/>
                </a:moveTo>
                <a:lnTo>
                  <a:pt x="828951" y="606263"/>
                </a:lnTo>
                <a:lnTo>
                  <a:pt x="829449" y="606230"/>
                </a:lnTo>
                <a:lnTo>
                  <a:pt x="830043" y="617670"/>
                </a:lnTo>
                <a:cubicBezTo>
                  <a:pt x="830043" y="623351"/>
                  <a:pt x="829984" y="629018"/>
                  <a:pt x="828672" y="634646"/>
                </a:cubicBezTo>
                <a:cubicBezTo>
                  <a:pt x="828714" y="665981"/>
                  <a:pt x="826264" y="696872"/>
                  <a:pt x="821205" y="727122"/>
                </a:cubicBezTo>
                <a:lnTo>
                  <a:pt x="820667" y="733798"/>
                </a:lnTo>
                <a:cubicBezTo>
                  <a:pt x="820497" y="733803"/>
                  <a:pt x="820329" y="733808"/>
                  <a:pt x="820161" y="733861"/>
                </a:cubicBezTo>
                <a:cubicBezTo>
                  <a:pt x="769886" y="1086726"/>
                  <a:pt x="488847" y="1367503"/>
                  <a:pt x="129995" y="1426902"/>
                </a:cubicBezTo>
                <a:lnTo>
                  <a:pt x="129879" y="1428050"/>
                </a:lnTo>
                <a:cubicBezTo>
                  <a:pt x="124569" y="1429061"/>
                  <a:pt x="119240" y="1430009"/>
                  <a:pt x="113663" y="1429590"/>
                </a:cubicBezTo>
                <a:cubicBezTo>
                  <a:pt x="82491" y="1435144"/>
                  <a:pt x="50611" y="1438125"/>
                  <a:pt x="18236" y="1438652"/>
                </a:cubicBezTo>
                <a:lnTo>
                  <a:pt x="1118" y="1440278"/>
                </a:lnTo>
                <a:lnTo>
                  <a:pt x="1092" y="1439783"/>
                </a:lnTo>
                <a:lnTo>
                  <a:pt x="593" y="1439816"/>
                </a:lnTo>
                <a:cubicBezTo>
                  <a:pt x="27" y="1436014"/>
                  <a:pt x="0" y="1432198"/>
                  <a:pt x="0" y="1428376"/>
                </a:cubicBezTo>
                <a:cubicBezTo>
                  <a:pt x="0" y="1422694"/>
                  <a:pt x="58" y="1417025"/>
                  <a:pt x="1370" y="1411395"/>
                </a:cubicBezTo>
                <a:cubicBezTo>
                  <a:pt x="1328" y="1380067"/>
                  <a:pt x="3778" y="1349182"/>
                  <a:pt x="8835" y="1318938"/>
                </a:cubicBezTo>
                <a:lnTo>
                  <a:pt x="9375" y="1312248"/>
                </a:lnTo>
                <a:cubicBezTo>
                  <a:pt x="9543" y="1312243"/>
                  <a:pt x="9713" y="1312238"/>
                  <a:pt x="9880" y="1312185"/>
                </a:cubicBezTo>
                <a:cubicBezTo>
                  <a:pt x="60157" y="959319"/>
                  <a:pt x="341196" y="678542"/>
                  <a:pt x="700046" y="619144"/>
                </a:cubicBezTo>
                <a:lnTo>
                  <a:pt x="700163" y="617996"/>
                </a:lnTo>
                <a:cubicBezTo>
                  <a:pt x="705472" y="616986"/>
                  <a:pt x="710800" y="616038"/>
                  <a:pt x="716376" y="616457"/>
                </a:cubicBezTo>
                <a:cubicBezTo>
                  <a:pt x="747559" y="610900"/>
                  <a:pt x="779452" y="607919"/>
                  <a:pt x="811837" y="607392"/>
                </a:cubicBezTo>
                <a:close/>
                <a:moveTo>
                  <a:pt x="8824701" y="0"/>
                </a:moveTo>
                <a:lnTo>
                  <a:pt x="9033411" y="0"/>
                </a:lnTo>
                <a:cubicBezTo>
                  <a:pt x="9066347" y="30426"/>
                  <a:pt x="9096640" y="63469"/>
                  <a:pt x="9123965" y="98781"/>
                </a:cubicBezTo>
                <a:lnTo>
                  <a:pt x="9139239" y="122382"/>
                </a:lnTo>
                <a:lnTo>
                  <a:pt x="9139239" y="425734"/>
                </a:lnTo>
                <a:lnTo>
                  <a:pt x="9104305" y="314451"/>
                </a:lnTo>
                <a:cubicBezTo>
                  <a:pt x="9046997" y="183490"/>
                  <a:pt x="8948803" y="73504"/>
                  <a:pt x="8824701" y="0"/>
                </a:cubicBezTo>
                <a:close/>
                <a:moveTo>
                  <a:pt x="8494877" y="0"/>
                </a:moveTo>
                <a:lnTo>
                  <a:pt x="8628893" y="0"/>
                </a:lnTo>
                <a:cubicBezTo>
                  <a:pt x="8697052" y="198004"/>
                  <a:pt x="8856086" y="355591"/>
                  <a:pt x="9058275" y="426756"/>
                </a:cubicBezTo>
                <a:lnTo>
                  <a:pt x="9139239" y="449526"/>
                </a:lnTo>
                <a:lnTo>
                  <a:pt x="9139239" y="577136"/>
                </a:lnTo>
                <a:lnTo>
                  <a:pt x="9043252" y="554355"/>
                </a:lnTo>
                <a:cubicBezTo>
                  <a:pt x="8776836" y="470904"/>
                  <a:pt x="8569058" y="262348"/>
                  <a:pt x="8494877" y="0"/>
                </a:cubicBezTo>
                <a:close/>
                <a:moveTo>
                  <a:pt x="7876547" y="0"/>
                </a:moveTo>
                <a:lnTo>
                  <a:pt x="8085257" y="0"/>
                </a:lnTo>
                <a:cubicBezTo>
                  <a:pt x="7919787" y="98005"/>
                  <a:pt x="7800378" y="260867"/>
                  <a:pt x="7762527" y="451830"/>
                </a:cubicBezTo>
                <a:cubicBezTo>
                  <a:pt x="8006579" y="399791"/>
                  <a:pt x="8203169" y="226290"/>
                  <a:pt x="8281065" y="0"/>
                </a:cubicBezTo>
                <a:lnTo>
                  <a:pt x="8415081" y="0"/>
                </a:lnTo>
                <a:cubicBezTo>
                  <a:pt x="8330303" y="299826"/>
                  <a:pt x="8071031" y="529393"/>
                  <a:pt x="7749156" y="582253"/>
                </a:cubicBezTo>
                <a:lnTo>
                  <a:pt x="7749040" y="583392"/>
                </a:lnTo>
                <a:cubicBezTo>
                  <a:pt x="7743729" y="584395"/>
                  <a:pt x="7738400" y="585336"/>
                  <a:pt x="7732823" y="584920"/>
                </a:cubicBezTo>
                <a:cubicBezTo>
                  <a:pt x="7701651" y="590430"/>
                  <a:pt x="7669771" y="593388"/>
                  <a:pt x="7637396" y="593911"/>
                </a:cubicBezTo>
                <a:lnTo>
                  <a:pt x="7620278" y="595524"/>
                </a:lnTo>
                <a:lnTo>
                  <a:pt x="7620252" y="595033"/>
                </a:lnTo>
                <a:lnTo>
                  <a:pt x="7619753" y="595066"/>
                </a:lnTo>
                <a:cubicBezTo>
                  <a:pt x="7619187" y="591293"/>
                  <a:pt x="7619160" y="587507"/>
                  <a:pt x="7619160" y="583715"/>
                </a:cubicBezTo>
                <a:cubicBezTo>
                  <a:pt x="7619160" y="578078"/>
                  <a:pt x="7619219" y="572454"/>
                  <a:pt x="7620531" y="566868"/>
                </a:cubicBezTo>
                <a:cubicBezTo>
                  <a:pt x="7620488" y="535786"/>
                  <a:pt x="7622938" y="505143"/>
                  <a:pt x="7627995" y="475137"/>
                </a:cubicBezTo>
                <a:lnTo>
                  <a:pt x="7628535" y="468500"/>
                </a:lnTo>
                <a:cubicBezTo>
                  <a:pt x="7628704" y="468495"/>
                  <a:pt x="7628873" y="468490"/>
                  <a:pt x="7629040" y="468437"/>
                </a:cubicBezTo>
                <a:cubicBezTo>
                  <a:pt x="7655343" y="285283"/>
                  <a:pt x="7744803" y="121704"/>
                  <a:pt x="7876547" y="0"/>
                </a:cubicBezTo>
                <a:close/>
                <a:moveTo>
                  <a:pt x="6802727" y="0"/>
                </a:moveTo>
                <a:lnTo>
                  <a:pt x="6936742" y="0"/>
                </a:lnTo>
                <a:cubicBezTo>
                  <a:pt x="7014638" y="226290"/>
                  <a:pt x="7211228" y="399791"/>
                  <a:pt x="7455280" y="451830"/>
                </a:cubicBezTo>
                <a:cubicBezTo>
                  <a:pt x="7417429" y="260867"/>
                  <a:pt x="7298020" y="98005"/>
                  <a:pt x="7132550" y="0"/>
                </a:cubicBezTo>
                <a:lnTo>
                  <a:pt x="7341259" y="0"/>
                </a:lnTo>
                <a:cubicBezTo>
                  <a:pt x="7473003" y="121704"/>
                  <a:pt x="7562464" y="285283"/>
                  <a:pt x="7588766" y="468437"/>
                </a:cubicBezTo>
                <a:cubicBezTo>
                  <a:pt x="7588934" y="468490"/>
                  <a:pt x="7589103" y="468495"/>
                  <a:pt x="7589272" y="468500"/>
                </a:cubicBezTo>
                <a:lnTo>
                  <a:pt x="7589812" y="475137"/>
                </a:lnTo>
                <a:cubicBezTo>
                  <a:pt x="7594869" y="505143"/>
                  <a:pt x="7597319" y="535786"/>
                  <a:pt x="7597276" y="566868"/>
                </a:cubicBezTo>
                <a:cubicBezTo>
                  <a:pt x="7598588" y="572454"/>
                  <a:pt x="7598647" y="578078"/>
                  <a:pt x="7598647" y="583715"/>
                </a:cubicBezTo>
                <a:cubicBezTo>
                  <a:pt x="7598647" y="587507"/>
                  <a:pt x="7598620" y="591293"/>
                  <a:pt x="7598054" y="595066"/>
                </a:cubicBezTo>
                <a:lnTo>
                  <a:pt x="7597555" y="595033"/>
                </a:lnTo>
                <a:lnTo>
                  <a:pt x="7597529" y="595524"/>
                </a:lnTo>
                <a:lnTo>
                  <a:pt x="7580411" y="593911"/>
                </a:lnTo>
                <a:cubicBezTo>
                  <a:pt x="7548036" y="593388"/>
                  <a:pt x="7516156" y="590430"/>
                  <a:pt x="7484984" y="584920"/>
                </a:cubicBezTo>
                <a:cubicBezTo>
                  <a:pt x="7479407" y="585336"/>
                  <a:pt x="7474078" y="584395"/>
                  <a:pt x="7468767" y="583392"/>
                </a:cubicBezTo>
                <a:lnTo>
                  <a:pt x="7468651" y="582253"/>
                </a:lnTo>
                <a:cubicBezTo>
                  <a:pt x="7146776" y="529393"/>
                  <a:pt x="6887504" y="299826"/>
                  <a:pt x="6802727" y="0"/>
                </a:cubicBezTo>
                <a:close/>
                <a:moveTo>
                  <a:pt x="6184397" y="0"/>
                </a:moveTo>
                <a:lnTo>
                  <a:pt x="6393106" y="0"/>
                </a:lnTo>
                <a:cubicBezTo>
                  <a:pt x="6227636" y="98005"/>
                  <a:pt x="6108227" y="260867"/>
                  <a:pt x="6070376" y="451830"/>
                </a:cubicBezTo>
                <a:cubicBezTo>
                  <a:pt x="6314429" y="399791"/>
                  <a:pt x="6511018" y="226290"/>
                  <a:pt x="6588914" y="0"/>
                </a:cubicBezTo>
                <a:lnTo>
                  <a:pt x="6722931" y="0"/>
                </a:lnTo>
                <a:cubicBezTo>
                  <a:pt x="6638152" y="299826"/>
                  <a:pt x="6378880" y="529393"/>
                  <a:pt x="6057005" y="582253"/>
                </a:cubicBezTo>
                <a:lnTo>
                  <a:pt x="6056889" y="583392"/>
                </a:lnTo>
                <a:cubicBezTo>
                  <a:pt x="6051578" y="584395"/>
                  <a:pt x="6046249" y="585336"/>
                  <a:pt x="6040672" y="584920"/>
                </a:cubicBezTo>
                <a:cubicBezTo>
                  <a:pt x="6009500" y="590430"/>
                  <a:pt x="5977620" y="593388"/>
                  <a:pt x="5945246" y="593911"/>
                </a:cubicBezTo>
                <a:lnTo>
                  <a:pt x="5928127" y="595524"/>
                </a:lnTo>
                <a:lnTo>
                  <a:pt x="5928101" y="595033"/>
                </a:lnTo>
                <a:lnTo>
                  <a:pt x="5927602" y="595066"/>
                </a:lnTo>
                <a:cubicBezTo>
                  <a:pt x="5927036" y="591293"/>
                  <a:pt x="5927009" y="587507"/>
                  <a:pt x="5927009" y="583715"/>
                </a:cubicBezTo>
                <a:cubicBezTo>
                  <a:pt x="5927009" y="578078"/>
                  <a:pt x="5927068" y="572454"/>
                  <a:pt x="5928380" y="566868"/>
                </a:cubicBezTo>
                <a:cubicBezTo>
                  <a:pt x="5928338" y="535786"/>
                  <a:pt x="5930787" y="505143"/>
                  <a:pt x="5935844" y="475137"/>
                </a:cubicBezTo>
                <a:lnTo>
                  <a:pt x="5936384" y="468500"/>
                </a:lnTo>
                <a:cubicBezTo>
                  <a:pt x="5936553" y="468495"/>
                  <a:pt x="5936722" y="468490"/>
                  <a:pt x="5936890" y="468437"/>
                </a:cubicBezTo>
                <a:cubicBezTo>
                  <a:pt x="5963192" y="285283"/>
                  <a:pt x="6052653" y="121703"/>
                  <a:pt x="6184397" y="0"/>
                </a:cubicBezTo>
                <a:close/>
                <a:moveTo>
                  <a:pt x="5110576" y="0"/>
                </a:moveTo>
                <a:lnTo>
                  <a:pt x="5244592" y="0"/>
                </a:lnTo>
                <a:cubicBezTo>
                  <a:pt x="5322488" y="226290"/>
                  <a:pt x="5519077" y="399791"/>
                  <a:pt x="5763129" y="451830"/>
                </a:cubicBezTo>
                <a:cubicBezTo>
                  <a:pt x="5725278" y="260867"/>
                  <a:pt x="5605869" y="98005"/>
                  <a:pt x="5440399" y="0"/>
                </a:cubicBezTo>
                <a:lnTo>
                  <a:pt x="5649109" y="0"/>
                </a:lnTo>
                <a:cubicBezTo>
                  <a:pt x="5780853" y="121704"/>
                  <a:pt x="5870314" y="285283"/>
                  <a:pt x="5896616" y="468437"/>
                </a:cubicBezTo>
                <a:cubicBezTo>
                  <a:pt x="5896783" y="468490"/>
                  <a:pt x="5896953" y="468495"/>
                  <a:pt x="5897121" y="468500"/>
                </a:cubicBezTo>
                <a:lnTo>
                  <a:pt x="5897662" y="475137"/>
                </a:lnTo>
                <a:cubicBezTo>
                  <a:pt x="5902718" y="505143"/>
                  <a:pt x="5905168" y="535786"/>
                  <a:pt x="5905126" y="566868"/>
                </a:cubicBezTo>
                <a:cubicBezTo>
                  <a:pt x="5906438" y="572454"/>
                  <a:pt x="5906496" y="578078"/>
                  <a:pt x="5906496" y="583715"/>
                </a:cubicBezTo>
                <a:cubicBezTo>
                  <a:pt x="5906496" y="587507"/>
                  <a:pt x="5906469" y="591293"/>
                  <a:pt x="5905903" y="595066"/>
                </a:cubicBezTo>
                <a:lnTo>
                  <a:pt x="5905404" y="595033"/>
                </a:lnTo>
                <a:lnTo>
                  <a:pt x="5905378" y="595524"/>
                </a:lnTo>
                <a:lnTo>
                  <a:pt x="5888260" y="593911"/>
                </a:lnTo>
                <a:cubicBezTo>
                  <a:pt x="5855886" y="593388"/>
                  <a:pt x="5824005" y="590430"/>
                  <a:pt x="5792833" y="584920"/>
                </a:cubicBezTo>
                <a:cubicBezTo>
                  <a:pt x="5787256" y="585336"/>
                  <a:pt x="5781927" y="584395"/>
                  <a:pt x="5776617" y="583392"/>
                </a:cubicBezTo>
                <a:lnTo>
                  <a:pt x="5776501" y="582253"/>
                </a:lnTo>
                <a:cubicBezTo>
                  <a:pt x="5454626" y="529393"/>
                  <a:pt x="5195354" y="299826"/>
                  <a:pt x="5110576" y="0"/>
                </a:cubicBezTo>
                <a:close/>
                <a:moveTo>
                  <a:pt x="4492246" y="0"/>
                </a:moveTo>
                <a:lnTo>
                  <a:pt x="4700955" y="0"/>
                </a:lnTo>
                <a:cubicBezTo>
                  <a:pt x="4535485" y="98005"/>
                  <a:pt x="4416076" y="260867"/>
                  <a:pt x="4378225" y="451830"/>
                </a:cubicBezTo>
                <a:cubicBezTo>
                  <a:pt x="4622279" y="399791"/>
                  <a:pt x="4818867" y="226290"/>
                  <a:pt x="4896763" y="0"/>
                </a:cubicBezTo>
                <a:lnTo>
                  <a:pt x="5030779" y="0"/>
                </a:lnTo>
                <a:cubicBezTo>
                  <a:pt x="4946001" y="299826"/>
                  <a:pt x="4686729" y="529393"/>
                  <a:pt x="4364853" y="582253"/>
                </a:cubicBezTo>
                <a:lnTo>
                  <a:pt x="4364737" y="583392"/>
                </a:lnTo>
                <a:cubicBezTo>
                  <a:pt x="4359427" y="584395"/>
                  <a:pt x="4354098" y="585336"/>
                  <a:pt x="4348521" y="584920"/>
                </a:cubicBezTo>
                <a:cubicBezTo>
                  <a:pt x="4317350" y="590430"/>
                  <a:pt x="4285468" y="593388"/>
                  <a:pt x="4253094" y="593911"/>
                </a:cubicBezTo>
                <a:lnTo>
                  <a:pt x="4235976" y="595524"/>
                </a:lnTo>
                <a:lnTo>
                  <a:pt x="4235950" y="595033"/>
                </a:lnTo>
                <a:lnTo>
                  <a:pt x="4235451" y="595066"/>
                </a:lnTo>
                <a:cubicBezTo>
                  <a:pt x="4234885" y="591293"/>
                  <a:pt x="4234858" y="587507"/>
                  <a:pt x="4234858" y="583715"/>
                </a:cubicBezTo>
                <a:cubicBezTo>
                  <a:pt x="4234858" y="578078"/>
                  <a:pt x="4234916" y="572454"/>
                  <a:pt x="4236228" y="566868"/>
                </a:cubicBezTo>
                <a:cubicBezTo>
                  <a:pt x="4236186" y="535786"/>
                  <a:pt x="4238636" y="505143"/>
                  <a:pt x="4243692" y="475137"/>
                </a:cubicBezTo>
                <a:lnTo>
                  <a:pt x="4244233" y="468500"/>
                </a:lnTo>
                <a:cubicBezTo>
                  <a:pt x="4244401" y="468495"/>
                  <a:pt x="4244571" y="468490"/>
                  <a:pt x="4244738" y="468437"/>
                </a:cubicBezTo>
                <a:cubicBezTo>
                  <a:pt x="4271041" y="285283"/>
                  <a:pt x="4360502" y="121704"/>
                  <a:pt x="4492246" y="0"/>
                </a:cubicBezTo>
                <a:close/>
                <a:moveTo>
                  <a:pt x="3418424" y="0"/>
                </a:moveTo>
                <a:lnTo>
                  <a:pt x="3552441" y="0"/>
                </a:lnTo>
                <a:cubicBezTo>
                  <a:pt x="3630337" y="226291"/>
                  <a:pt x="3826926" y="399791"/>
                  <a:pt x="4070978" y="451830"/>
                </a:cubicBezTo>
                <a:cubicBezTo>
                  <a:pt x="4033127" y="260867"/>
                  <a:pt x="3913719" y="98005"/>
                  <a:pt x="3748249" y="0"/>
                </a:cubicBezTo>
                <a:lnTo>
                  <a:pt x="3956957" y="0"/>
                </a:lnTo>
                <a:cubicBezTo>
                  <a:pt x="4088702" y="121703"/>
                  <a:pt x="4178162" y="285283"/>
                  <a:pt x="4204464" y="468437"/>
                </a:cubicBezTo>
                <a:cubicBezTo>
                  <a:pt x="4204632" y="468490"/>
                  <a:pt x="4204801" y="468495"/>
                  <a:pt x="4204970" y="468499"/>
                </a:cubicBezTo>
                <a:lnTo>
                  <a:pt x="4205510" y="475137"/>
                </a:lnTo>
                <a:cubicBezTo>
                  <a:pt x="4210567" y="505143"/>
                  <a:pt x="4213016" y="535786"/>
                  <a:pt x="4212974" y="566868"/>
                </a:cubicBezTo>
                <a:cubicBezTo>
                  <a:pt x="4214286" y="572454"/>
                  <a:pt x="4214345" y="578078"/>
                  <a:pt x="4214345" y="583715"/>
                </a:cubicBezTo>
                <a:cubicBezTo>
                  <a:pt x="4214345" y="587508"/>
                  <a:pt x="4214318" y="591293"/>
                  <a:pt x="4213752" y="595066"/>
                </a:cubicBezTo>
                <a:lnTo>
                  <a:pt x="4213253" y="595033"/>
                </a:lnTo>
                <a:lnTo>
                  <a:pt x="4213227" y="595524"/>
                </a:lnTo>
                <a:lnTo>
                  <a:pt x="4196108" y="593911"/>
                </a:lnTo>
                <a:cubicBezTo>
                  <a:pt x="4163734" y="593388"/>
                  <a:pt x="4131854" y="590430"/>
                  <a:pt x="4100682" y="584920"/>
                </a:cubicBezTo>
                <a:cubicBezTo>
                  <a:pt x="4095105" y="585336"/>
                  <a:pt x="4089776" y="584395"/>
                  <a:pt x="4084465" y="583392"/>
                </a:cubicBezTo>
                <a:lnTo>
                  <a:pt x="4084349" y="582253"/>
                </a:lnTo>
                <a:cubicBezTo>
                  <a:pt x="3762475" y="529393"/>
                  <a:pt x="3503203" y="299826"/>
                  <a:pt x="3418424" y="0"/>
                </a:cubicBezTo>
                <a:close/>
                <a:moveTo>
                  <a:pt x="2800095" y="0"/>
                </a:moveTo>
                <a:lnTo>
                  <a:pt x="3008804" y="0"/>
                </a:lnTo>
                <a:cubicBezTo>
                  <a:pt x="2843334" y="98005"/>
                  <a:pt x="2723925" y="260867"/>
                  <a:pt x="2686074" y="451830"/>
                </a:cubicBezTo>
                <a:cubicBezTo>
                  <a:pt x="2930126" y="399791"/>
                  <a:pt x="3126716" y="226291"/>
                  <a:pt x="3204612" y="0"/>
                </a:cubicBezTo>
                <a:lnTo>
                  <a:pt x="3338628" y="0"/>
                </a:lnTo>
                <a:cubicBezTo>
                  <a:pt x="3253850" y="299826"/>
                  <a:pt x="2994578" y="529393"/>
                  <a:pt x="2672703" y="582253"/>
                </a:cubicBezTo>
                <a:lnTo>
                  <a:pt x="2672586" y="583392"/>
                </a:lnTo>
                <a:cubicBezTo>
                  <a:pt x="2667276" y="584395"/>
                  <a:pt x="2661947" y="585336"/>
                  <a:pt x="2656370" y="584920"/>
                </a:cubicBezTo>
                <a:cubicBezTo>
                  <a:pt x="2625198" y="590430"/>
                  <a:pt x="2593318" y="593388"/>
                  <a:pt x="2560943" y="593911"/>
                </a:cubicBezTo>
                <a:lnTo>
                  <a:pt x="2543825" y="595524"/>
                </a:lnTo>
                <a:lnTo>
                  <a:pt x="2543799" y="595033"/>
                </a:lnTo>
                <a:lnTo>
                  <a:pt x="2543300" y="595066"/>
                </a:lnTo>
                <a:cubicBezTo>
                  <a:pt x="2542734" y="591293"/>
                  <a:pt x="2542707" y="587507"/>
                  <a:pt x="2542707" y="583715"/>
                </a:cubicBezTo>
                <a:cubicBezTo>
                  <a:pt x="2542707" y="578078"/>
                  <a:pt x="2542765" y="572454"/>
                  <a:pt x="2544077" y="566868"/>
                </a:cubicBezTo>
                <a:cubicBezTo>
                  <a:pt x="2544035" y="535786"/>
                  <a:pt x="2546485" y="505143"/>
                  <a:pt x="2551541" y="475137"/>
                </a:cubicBezTo>
                <a:lnTo>
                  <a:pt x="2552082" y="468499"/>
                </a:lnTo>
                <a:cubicBezTo>
                  <a:pt x="2552250" y="468495"/>
                  <a:pt x="2552420" y="468490"/>
                  <a:pt x="2552587" y="468437"/>
                </a:cubicBezTo>
                <a:cubicBezTo>
                  <a:pt x="2578890" y="285283"/>
                  <a:pt x="2668350" y="121703"/>
                  <a:pt x="2800095" y="0"/>
                </a:cubicBezTo>
                <a:close/>
                <a:moveTo>
                  <a:pt x="1726273" y="0"/>
                </a:moveTo>
                <a:lnTo>
                  <a:pt x="1860290" y="0"/>
                </a:lnTo>
                <a:cubicBezTo>
                  <a:pt x="1938186" y="226291"/>
                  <a:pt x="2134775" y="399791"/>
                  <a:pt x="2378827" y="451830"/>
                </a:cubicBezTo>
                <a:cubicBezTo>
                  <a:pt x="2340976" y="260867"/>
                  <a:pt x="2221567" y="98005"/>
                  <a:pt x="2056098" y="0"/>
                </a:cubicBezTo>
                <a:lnTo>
                  <a:pt x="2264806" y="0"/>
                </a:lnTo>
                <a:cubicBezTo>
                  <a:pt x="2396551" y="121703"/>
                  <a:pt x="2486011" y="285283"/>
                  <a:pt x="2512313" y="468437"/>
                </a:cubicBezTo>
                <a:cubicBezTo>
                  <a:pt x="2512481" y="468490"/>
                  <a:pt x="2512650" y="468495"/>
                  <a:pt x="2512819" y="468499"/>
                </a:cubicBezTo>
                <a:lnTo>
                  <a:pt x="2513359" y="475137"/>
                </a:lnTo>
                <a:cubicBezTo>
                  <a:pt x="2518416" y="505143"/>
                  <a:pt x="2520865" y="535786"/>
                  <a:pt x="2520823" y="566868"/>
                </a:cubicBezTo>
                <a:cubicBezTo>
                  <a:pt x="2522135" y="572454"/>
                  <a:pt x="2522194" y="578078"/>
                  <a:pt x="2522194" y="583715"/>
                </a:cubicBezTo>
                <a:cubicBezTo>
                  <a:pt x="2522194" y="587508"/>
                  <a:pt x="2522167" y="591293"/>
                  <a:pt x="2521601" y="595066"/>
                </a:cubicBezTo>
                <a:lnTo>
                  <a:pt x="2521102" y="595033"/>
                </a:lnTo>
                <a:lnTo>
                  <a:pt x="2521076" y="595524"/>
                </a:lnTo>
                <a:lnTo>
                  <a:pt x="2503957" y="593911"/>
                </a:lnTo>
                <a:cubicBezTo>
                  <a:pt x="2471583" y="593388"/>
                  <a:pt x="2439703" y="590430"/>
                  <a:pt x="2408531" y="584920"/>
                </a:cubicBezTo>
                <a:cubicBezTo>
                  <a:pt x="2402954" y="585336"/>
                  <a:pt x="2397625" y="584395"/>
                  <a:pt x="2392314" y="583392"/>
                </a:cubicBezTo>
                <a:lnTo>
                  <a:pt x="2392198" y="582253"/>
                </a:lnTo>
                <a:cubicBezTo>
                  <a:pt x="2070324" y="529393"/>
                  <a:pt x="1811051" y="299826"/>
                  <a:pt x="1726273" y="0"/>
                </a:cubicBezTo>
                <a:close/>
                <a:moveTo>
                  <a:pt x="1107944" y="0"/>
                </a:moveTo>
                <a:lnTo>
                  <a:pt x="1316652" y="0"/>
                </a:lnTo>
                <a:cubicBezTo>
                  <a:pt x="1151183" y="98005"/>
                  <a:pt x="1031774" y="260867"/>
                  <a:pt x="993923" y="451830"/>
                </a:cubicBezTo>
                <a:cubicBezTo>
                  <a:pt x="1237975" y="399791"/>
                  <a:pt x="1434564" y="226291"/>
                  <a:pt x="1512461" y="0"/>
                </a:cubicBezTo>
                <a:lnTo>
                  <a:pt x="1646477" y="0"/>
                </a:lnTo>
                <a:cubicBezTo>
                  <a:pt x="1561699" y="299826"/>
                  <a:pt x="1302427" y="529393"/>
                  <a:pt x="980552" y="582253"/>
                </a:cubicBezTo>
                <a:lnTo>
                  <a:pt x="980435" y="583392"/>
                </a:lnTo>
                <a:cubicBezTo>
                  <a:pt x="975125" y="584395"/>
                  <a:pt x="969796" y="585336"/>
                  <a:pt x="964219" y="584920"/>
                </a:cubicBezTo>
                <a:cubicBezTo>
                  <a:pt x="933047" y="590430"/>
                  <a:pt x="901167" y="593388"/>
                  <a:pt x="868792" y="593911"/>
                </a:cubicBezTo>
                <a:lnTo>
                  <a:pt x="851674" y="595524"/>
                </a:lnTo>
                <a:lnTo>
                  <a:pt x="851648" y="595033"/>
                </a:lnTo>
                <a:lnTo>
                  <a:pt x="851149" y="595066"/>
                </a:lnTo>
                <a:cubicBezTo>
                  <a:pt x="850583" y="591293"/>
                  <a:pt x="850556" y="587507"/>
                  <a:pt x="850556" y="583715"/>
                </a:cubicBezTo>
                <a:cubicBezTo>
                  <a:pt x="850556" y="578078"/>
                  <a:pt x="850614" y="572454"/>
                  <a:pt x="851926" y="566868"/>
                </a:cubicBezTo>
                <a:cubicBezTo>
                  <a:pt x="851884" y="535786"/>
                  <a:pt x="854334" y="505143"/>
                  <a:pt x="859390" y="475137"/>
                </a:cubicBezTo>
                <a:lnTo>
                  <a:pt x="859931" y="468499"/>
                </a:lnTo>
                <a:cubicBezTo>
                  <a:pt x="860099" y="468495"/>
                  <a:pt x="860269" y="468490"/>
                  <a:pt x="860436" y="468437"/>
                </a:cubicBezTo>
                <a:cubicBezTo>
                  <a:pt x="886739" y="285283"/>
                  <a:pt x="976199" y="121704"/>
                  <a:pt x="1107944" y="0"/>
                </a:cubicBezTo>
                <a:close/>
                <a:moveTo>
                  <a:pt x="34122" y="0"/>
                </a:moveTo>
                <a:lnTo>
                  <a:pt x="168138" y="0"/>
                </a:lnTo>
                <a:cubicBezTo>
                  <a:pt x="246034" y="226290"/>
                  <a:pt x="442624" y="399791"/>
                  <a:pt x="686676" y="451830"/>
                </a:cubicBezTo>
                <a:cubicBezTo>
                  <a:pt x="648825" y="260867"/>
                  <a:pt x="529416" y="98005"/>
                  <a:pt x="363946" y="0"/>
                </a:cubicBezTo>
                <a:lnTo>
                  <a:pt x="572655" y="0"/>
                </a:lnTo>
                <a:cubicBezTo>
                  <a:pt x="704400" y="121703"/>
                  <a:pt x="793860" y="285283"/>
                  <a:pt x="820162" y="468437"/>
                </a:cubicBezTo>
                <a:cubicBezTo>
                  <a:pt x="820330" y="468490"/>
                  <a:pt x="820499" y="468495"/>
                  <a:pt x="820668" y="468500"/>
                </a:cubicBezTo>
                <a:lnTo>
                  <a:pt x="821208" y="475137"/>
                </a:lnTo>
                <a:cubicBezTo>
                  <a:pt x="826265" y="505143"/>
                  <a:pt x="828714" y="535786"/>
                  <a:pt x="828672" y="566868"/>
                </a:cubicBezTo>
                <a:cubicBezTo>
                  <a:pt x="829984" y="572454"/>
                  <a:pt x="830043" y="578078"/>
                  <a:pt x="830043" y="583715"/>
                </a:cubicBezTo>
                <a:cubicBezTo>
                  <a:pt x="830043" y="587508"/>
                  <a:pt x="830016" y="591293"/>
                  <a:pt x="829450" y="595066"/>
                </a:cubicBezTo>
                <a:lnTo>
                  <a:pt x="828951" y="595033"/>
                </a:lnTo>
                <a:lnTo>
                  <a:pt x="828925" y="595524"/>
                </a:lnTo>
                <a:lnTo>
                  <a:pt x="811806" y="593911"/>
                </a:lnTo>
                <a:cubicBezTo>
                  <a:pt x="779432" y="593388"/>
                  <a:pt x="747552" y="590430"/>
                  <a:pt x="716380" y="584920"/>
                </a:cubicBezTo>
                <a:cubicBezTo>
                  <a:pt x="710803" y="585336"/>
                  <a:pt x="705474" y="584395"/>
                  <a:pt x="700163" y="583392"/>
                </a:cubicBezTo>
                <a:lnTo>
                  <a:pt x="700047" y="582253"/>
                </a:lnTo>
                <a:cubicBezTo>
                  <a:pt x="378172" y="529393"/>
                  <a:pt x="118900" y="299826"/>
                  <a:pt x="3412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42900" y="4960137"/>
            <a:ext cx="5829300" cy="1463040"/>
          </a:xfrm>
        </p:spPr>
        <p:txBody>
          <a:bodyPr anchor="ctr">
            <a:normAutofit/>
          </a:bodyPr>
          <a:lstStyle>
            <a:lvl1pPr algn="r">
              <a:defRPr sz="3300" spc="150" baseline="0"/>
            </a:lvl1pPr>
          </a:lstStyle>
          <a:p>
            <a:r>
              <a:rPr lang="ja-JP" altLang="en-US"/>
              <a:t>マスター タイトルの書式設定</a:t>
            </a:r>
            <a:endParaRPr lang="en-US" dirty="0"/>
          </a:p>
        </p:txBody>
      </p:sp>
      <p:sp>
        <p:nvSpPr>
          <p:cNvPr id="3" name="Subtitle 2"/>
          <p:cNvSpPr>
            <a:spLocks noGrp="1"/>
          </p:cNvSpPr>
          <p:nvPr>
            <p:ph type="subTitle" idx="1"/>
          </p:nvPr>
        </p:nvSpPr>
        <p:spPr>
          <a:xfrm>
            <a:off x="6457950" y="4960137"/>
            <a:ext cx="2400300" cy="1463040"/>
          </a:xfrm>
        </p:spPr>
        <p:txBody>
          <a:bodyPr lIns="91440" rIns="91440" anchor="ctr">
            <a:normAutofit/>
          </a:bodyPr>
          <a:lstStyle>
            <a:lvl1pPr marL="0" indent="0" algn="l">
              <a:lnSpc>
                <a:spcPct val="100000"/>
              </a:lnSpc>
              <a:spcBef>
                <a:spcPts val="0"/>
              </a:spcBef>
              <a:buNone/>
              <a:defRPr sz="1200">
                <a:solidFill>
                  <a:schemeClr val="tx1">
                    <a:lumMod val="95000"/>
                    <a:lumOff val="5000"/>
                  </a:schemeClr>
                </a:solidFill>
              </a:defRPr>
            </a:lvl1pPr>
            <a:lvl2pPr marL="342900" indent="0" algn="ctr">
              <a:buNone/>
              <a:defRPr sz="1200"/>
            </a:lvl2pPr>
            <a:lvl3pPr marL="685800" indent="0" algn="ctr">
              <a:buNone/>
              <a:defRPr sz="12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lvl1pPr algn="l">
              <a:defRPr/>
            </a:lvl1p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77C9AD5-F5DF-124B-B0FF-FD84C62DEA9E}" type="slidenum">
              <a:rPr lang="ja-JP" altLang="en-US" smtClean="0"/>
              <a:pPr/>
              <a:t>‹#›</a:t>
            </a:fld>
            <a:endParaRPr lang="ja-JP" altLang="en-US"/>
          </a:p>
        </p:txBody>
      </p:sp>
      <p:cxnSp>
        <p:nvCxnSpPr>
          <p:cNvPr id="8" name="Straight Connector 7"/>
          <p:cNvCxnSpPr/>
          <p:nvPr/>
        </p:nvCxnSpPr>
        <p:spPr>
          <a:xfrm flipV="1">
            <a:off x="6290132"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pic>
        <p:nvPicPr>
          <p:cNvPr id="11" name="図 10" descr="0-09.jpg"/>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24529314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endParaRPr lang="ja-JP" altLang="en-US"/>
          </a:p>
        </p:txBody>
      </p:sp>
      <p:sp>
        <p:nvSpPr>
          <p:cNvPr id="5" name="Footer Placeholder 4"/>
          <p:cNvSpPr>
            <a:spLocks noGrp="1"/>
          </p:cNvSpPr>
          <p:nvPr>
            <p:ph type="ftr" sz="quarter" idx="11"/>
          </p:nvPr>
        </p:nvSpPr>
        <p:spPr/>
        <p:txBody>
          <a:bodyPr/>
          <a:lstStyle/>
          <a:p>
            <a:endParaRPr lang="ja-JP" altLang="en-US"/>
          </a:p>
        </p:txBody>
      </p:sp>
      <p:sp>
        <p:nvSpPr>
          <p:cNvPr id="6" name="Slide Number Placeholder 5"/>
          <p:cNvSpPr>
            <a:spLocks noGrp="1"/>
          </p:cNvSpPr>
          <p:nvPr>
            <p:ph type="sldNum" sz="quarter" idx="12"/>
          </p:nvPr>
        </p:nvSpPr>
        <p:spPr/>
        <p:txBody>
          <a:bodyPr/>
          <a:lstStyle/>
          <a:p>
            <a:fld id="{477C9AD5-F5DF-124B-B0FF-FD84C62DEA9E}" type="slidenum">
              <a:rPr lang="ja-JP" altLang="en-US" smtClean="0"/>
              <a:pPr/>
              <a:t>‹#›</a:t>
            </a:fld>
            <a:endParaRPr lang="ja-JP" altLang="en-US"/>
          </a:p>
        </p:txBody>
      </p:sp>
    </p:spTree>
    <p:extLst>
      <p:ext uri="{BB962C8B-B14F-4D97-AF65-F5344CB8AC3E}">
        <p14:creationId xmlns:p14="http://schemas.microsoft.com/office/powerpoint/2010/main" val="35162153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1_白紙">
    <p:spTree>
      <p:nvGrpSpPr>
        <p:cNvPr id="1" name=""/>
        <p:cNvGrpSpPr/>
        <p:nvPr/>
      </p:nvGrpSpPr>
      <p:grpSpPr>
        <a:xfrm>
          <a:off x="0" y="0"/>
          <a:ext cx="0" cy="0"/>
          <a:chOff x="0" y="0"/>
          <a:chExt cx="0" cy="0"/>
        </a:xfrm>
      </p:grpSpPr>
      <p:grpSp>
        <p:nvGrpSpPr>
          <p:cNvPr id="5" name="グループ化 4"/>
          <p:cNvGrpSpPr/>
          <p:nvPr userDrawn="1"/>
        </p:nvGrpSpPr>
        <p:grpSpPr>
          <a:xfrm>
            <a:off x="0" y="2727702"/>
            <a:ext cx="9144000" cy="4130298"/>
            <a:chOff x="0" y="2727702"/>
            <a:chExt cx="9144000" cy="4130298"/>
          </a:xfrm>
        </p:grpSpPr>
        <p:pic>
          <p:nvPicPr>
            <p:cNvPr id="3" name="図 2" descr="0-12.jpg"/>
            <p:cNvPicPr>
              <a:picLocks noChangeAspect="1"/>
            </p:cNvPicPr>
            <p:nvPr userDrawn="1"/>
          </p:nvPicPr>
          <p:blipFill rotWithShape="1">
            <a:blip r:embed="rId2"/>
            <a:srcRect t="87684"/>
            <a:stretch/>
          </p:blipFill>
          <p:spPr>
            <a:xfrm>
              <a:off x="0" y="6013342"/>
              <a:ext cx="9144000" cy="844658"/>
            </a:xfrm>
            <a:prstGeom prst="rect">
              <a:avLst/>
            </a:prstGeom>
          </p:spPr>
        </p:pic>
        <p:pic>
          <p:nvPicPr>
            <p:cNvPr id="4" name="図 3" descr="0-12.jpg"/>
            <p:cNvPicPr>
              <a:picLocks noChangeAspect="1"/>
            </p:cNvPicPr>
            <p:nvPr userDrawn="1"/>
          </p:nvPicPr>
          <p:blipFill rotWithShape="1">
            <a:blip r:embed="rId2"/>
            <a:srcRect l="34029" t="42034" r="31472" b="36949"/>
            <a:stretch/>
          </p:blipFill>
          <p:spPr>
            <a:xfrm>
              <a:off x="2987041" y="2727702"/>
              <a:ext cx="3154680" cy="1441342"/>
            </a:xfrm>
            <a:prstGeom prst="rect">
              <a:avLst/>
            </a:prstGeom>
          </p:spPr>
        </p:pic>
      </p:grpSp>
    </p:spTree>
    <p:extLst>
      <p:ext uri="{BB962C8B-B14F-4D97-AF65-F5344CB8AC3E}">
        <p14:creationId xmlns:p14="http://schemas.microsoft.com/office/powerpoint/2010/main" val="40672466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spTree>
      <p:nvGrpSpPr>
        <p:cNvPr id="1" name=""/>
        <p:cNvGrpSpPr/>
        <p:nvPr/>
      </p:nvGrpSpPr>
      <p:grpSpPr>
        <a:xfrm>
          <a:off x="0" y="0"/>
          <a:ext cx="0" cy="0"/>
          <a:chOff x="0" y="0"/>
          <a:chExt cx="0" cy="0"/>
        </a:xfrm>
      </p:grpSpPr>
      <p:sp>
        <p:nvSpPr>
          <p:cNvPr id="9" name="Rectangle 8"/>
          <p:cNvSpPr/>
          <p:nvPr/>
        </p:nvSpPr>
        <p:spPr>
          <a:xfrm>
            <a:off x="0" y="2"/>
            <a:ext cx="9144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Freeform 10"/>
          <p:cNvSpPr/>
          <p:nvPr/>
        </p:nvSpPr>
        <p:spPr>
          <a:xfrm>
            <a:off x="4763" y="2"/>
            <a:ext cx="9139239" cy="4572001"/>
          </a:xfrm>
          <a:custGeom>
            <a:avLst/>
            <a:gdLst/>
            <a:ahLst/>
            <a:cxnLst/>
            <a:rect l="l" t="t" r="r" b="b"/>
            <a:pathLst>
              <a:path w="9139239" h="4572001">
                <a:moveTo>
                  <a:pt x="9139239" y="4171458"/>
                </a:moveTo>
                <a:lnTo>
                  <a:pt x="9139239" y="4479120"/>
                </a:lnTo>
                <a:lnTo>
                  <a:pt x="9061857" y="4572001"/>
                </a:lnTo>
                <a:lnTo>
                  <a:pt x="8867616" y="4572001"/>
                </a:lnTo>
                <a:cubicBezTo>
                  <a:pt x="8974940" y="4496648"/>
                  <a:pt x="9059271" y="4392377"/>
                  <a:pt x="9109281" y="4270954"/>
                </a:cubicBezTo>
                <a:close/>
                <a:moveTo>
                  <a:pt x="9139239" y="4017903"/>
                </a:moveTo>
                <a:lnTo>
                  <a:pt x="9139239" y="4146549"/>
                </a:lnTo>
                <a:lnTo>
                  <a:pt x="9061849" y="4168266"/>
                </a:lnTo>
                <a:cubicBezTo>
                  <a:pt x="8867508" y="4236060"/>
                  <a:pt x="8712637" y="4384208"/>
                  <a:pt x="8639677" y="4572001"/>
                </a:cubicBezTo>
                <a:lnTo>
                  <a:pt x="8502130" y="4572001"/>
                </a:lnTo>
                <a:cubicBezTo>
                  <a:pt x="8583823" y="4319597"/>
                  <a:pt x="8787913" y="4120306"/>
                  <a:pt x="9046727" y="4039822"/>
                </a:cubicBezTo>
                <a:close/>
                <a:moveTo>
                  <a:pt x="7620280" y="3999419"/>
                </a:moveTo>
                <a:lnTo>
                  <a:pt x="7637367" y="4001042"/>
                </a:lnTo>
                <a:cubicBezTo>
                  <a:pt x="7669753" y="4001569"/>
                  <a:pt x="7701646" y="4004550"/>
                  <a:pt x="7732829" y="4010107"/>
                </a:cubicBezTo>
                <a:cubicBezTo>
                  <a:pt x="7738405" y="4009688"/>
                  <a:pt x="7743733" y="4010636"/>
                  <a:pt x="7749042" y="4011646"/>
                </a:cubicBezTo>
                <a:lnTo>
                  <a:pt x="7749159" y="4012794"/>
                </a:lnTo>
                <a:cubicBezTo>
                  <a:pt x="8061238" y="4064450"/>
                  <a:pt x="8314467" y="4283539"/>
                  <a:pt x="8407830" y="4572001"/>
                </a:cubicBezTo>
                <a:lnTo>
                  <a:pt x="8270283" y="4572001"/>
                </a:lnTo>
                <a:cubicBezTo>
                  <a:pt x="8186900" y="4357380"/>
                  <a:pt x="7996531" y="4194541"/>
                  <a:pt x="7762529" y="4144250"/>
                </a:cubicBezTo>
                <a:cubicBezTo>
                  <a:pt x="7797023" y="4319651"/>
                  <a:pt x="7899246" y="4471530"/>
                  <a:pt x="8042344" y="4572001"/>
                </a:cubicBezTo>
                <a:lnTo>
                  <a:pt x="7848103" y="4572001"/>
                </a:lnTo>
                <a:cubicBezTo>
                  <a:pt x="7731971" y="4452596"/>
                  <a:pt x="7653409" y="4298519"/>
                  <a:pt x="7629044" y="4127511"/>
                </a:cubicBezTo>
                <a:cubicBezTo>
                  <a:pt x="7628876" y="4127458"/>
                  <a:pt x="7628708" y="4127453"/>
                  <a:pt x="7628538" y="4127448"/>
                </a:cubicBezTo>
                <a:lnTo>
                  <a:pt x="7628000" y="4120772"/>
                </a:lnTo>
                <a:cubicBezTo>
                  <a:pt x="7622941" y="4090522"/>
                  <a:pt x="7620490" y="4059631"/>
                  <a:pt x="7620533" y="4028296"/>
                </a:cubicBezTo>
                <a:cubicBezTo>
                  <a:pt x="7619221" y="4022668"/>
                  <a:pt x="7619162" y="4017001"/>
                  <a:pt x="7619162" y="4011320"/>
                </a:cubicBezTo>
                <a:lnTo>
                  <a:pt x="7619756" y="3999880"/>
                </a:lnTo>
                <a:lnTo>
                  <a:pt x="7620254" y="3999913"/>
                </a:lnTo>
                <a:close/>
                <a:moveTo>
                  <a:pt x="7597529" y="3999419"/>
                </a:moveTo>
                <a:lnTo>
                  <a:pt x="7597555" y="3999913"/>
                </a:lnTo>
                <a:lnTo>
                  <a:pt x="7598053" y="3999880"/>
                </a:lnTo>
                <a:lnTo>
                  <a:pt x="7598647" y="4011320"/>
                </a:lnTo>
                <a:cubicBezTo>
                  <a:pt x="7598647" y="4017001"/>
                  <a:pt x="7598588" y="4022668"/>
                  <a:pt x="7597276" y="4028296"/>
                </a:cubicBezTo>
                <a:cubicBezTo>
                  <a:pt x="7597319" y="4059631"/>
                  <a:pt x="7594868" y="4090522"/>
                  <a:pt x="7589809" y="4120772"/>
                </a:cubicBezTo>
                <a:lnTo>
                  <a:pt x="7589271" y="4127448"/>
                </a:lnTo>
                <a:cubicBezTo>
                  <a:pt x="7589101" y="4127453"/>
                  <a:pt x="7588933" y="4127458"/>
                  <a:pt x="7588765" y="4127511"/>
                </a:cubicBezTo>
                <a:cubicBezTo>
                  <a:pt x="7564400" y="4298519"/>
                  <a:pt x="7485838" y="4452596"/>
                  <a:pt x="7369706" y="4572001"/>
                </a:cubicBezTo>
                <a:lnTo>
                  <a:pt x="7175465" y="4572001"/>
                </a:lnTo>
                <a:cubicBezTo>
                  <a:pt x="7318563" y="4471530"/>
                  <a:pt x="7420786" y="4319651"/>
                  <a:pt x="7455280" y="4144250"/>
                </a:cubicBezTo>
                <a:cubicBezTo>
                  <a:pt x="7221278" y="4194541"/>
                  <a:pt x="7030909" y="4357380"/>
                  <a:pt x="6947526" y="4572001"/>
                </a:cubicBezTo>
                <a:lnTo>
                  <a:pt x="6809978" y="4572001"/>
                </a:lnTo>
                <a:cubicBezTo>
                  <a:pt x="6903341" y="4283539"/>
                  <a:pt x="7156571" y="4064450"/>
                  <a:pt x="7468650" y="4012794"/>
                </a:cubicBezTo>
                <a:lnTo>
                  <a:pt x="7468767" y="4011646"/>
                </a:lnTo>
                <a:cubicBezTo>
                  <a:pt x="7474076" y="4010636"/>
                  <a:pt x="7479404" y="4009688"/>
                  <a:pt x="7484980" y="4010107"/>
                </a:cubicBezTo>
                <a:cubicBezTo>
                  <a:pt x="7516163" y="4004550"/>
                  <a:pt x="7548056" y="4001569"/>
                  <a:pt x="7580442" y="4001042"/>
                </a:cubicBezTo>
                <a:close/>
                <a:moveTo>
                  <a:pt x="5928129" y="3999419"/>
                </a:moveTo>
                <a:lnTo>
                  <a:pt x="5945217" y="4001042"/>
                </a:lnTo>
                <a:cubicBezTo>
                  <a:pt x="5977602" y="4001569"/>
                  <a:pt x="6009495" y="4004550"/>
                  <a:pt x="6040678" y="4010107"/>
                </a:cubicBezTo>
                <a:cubicBezTo>
                  <a:pt x="6046254" y="4009688"/>
                  <a:pt x="6051582" y="4010636"/>
                  <a:pt x="6056891" y="4011646"/>
                </a:cubicBezTo>
                <a:lnTo>
                  <a:pt x="6057008" y="4012794"/>
                </a:lnTo>
                <a:cubicBezTo>
                  <a:pt x="6369087" y="4064450"/>
                  <a:pt x="6622316" y="4283539"/>
                  <a:pt x="6715680" y="4572001"/>
                </a:cubicBezTo>
                <a:lnTo>
                  <a:pt x="6578131" y="4572001"/>
                </a:lnTo>
                <a:cubicBezTo>
                  <a:pt x="6494748" y="4357380"/>
                  <a:pt x="6304380" y="4194541"/>
                  <a:pt x="6070378" y="4144250"/>
                </a:cubicBezTo>
                <a:cubicBezTo>
                  <a:pt x="6104872" y="4319650"/>
                  <a:pt x="6207095" y="4471530"/>
                  <a:pt x="6350192" y="4572001"/>
                </a:cubicBezTo>
                <a:lnTo>
                  <a:pt x="6155952" y="4572001"/>
                </a:lnTo>
                <a:cubicBezTo>
                  <a:pt x="6039820" y="4452596"/>
                  <a:pt x="5961257" y="4298519"/>
                  <a:pt x="5936893" y="4127511"/>
                </a:cubicBezTo>
                <a:cubicBezTo>
                  <a:pt x="5936725" y="4127458"/>
                  <a:pt x="5936557" y="4127453"/>
                  <a:pt x="5936387" y="4127448"/>
                </a:cubicBezTo>
                <a:lnTo>
                  <a:pt x="5935849" y="4120772"/>
                </a:lnTo>
                <a:cubicBezTo>
                  <a:pt x="5930790" y="4090522"/>
                  <a:pt x="5928340" y="4059631"/>
                  <a:pt x="5928382" y="4028296"/>
                </a:cubicBezTo>
                <a:cubicBezTo>
                  <a:pt x="5927070" y="4022668"/>
                  <a:pt x="5927011" y="4017001"/>
                  <a:pt x="5927011" y="4011320"/>
                </a:cubicBezTo>
                <a:lnTo>
                  <a:pt x="5927605" y="3999880"/>
                </a:lnTo>
                <a:lnTo>
                  <a:pt x="5928103" y="3999913"/>
                </a:lnTo>
                <a:close/>
                <a:moveTo>
                  <a:pt x="5905378" y="3999419"/>
                </a:moveTo>
                <a:lnTo>
                  <a:pt x="5905404" y="3999913"/>
                </a:lnTo>
                <a:lnTo>
                  <a:pt x="5905902" y="3999880"/>
                </a:lnTo>
                <a:lnTo>
                  <a:pt x="5906496" y="4011320"/>
                </a:lnTo>
                <a:cubicBezTo>
                  <a:pt x="5906496" y="4017001"/>
                  <a:pt x="5906437" y="4022668"/>
                  <a:pt x="5905125" y="4028296"/>
                </a:cubicBezTo>
                <a:cubicBezTo>
                  <a:pt x="5905167" y="4059631"/>
                  <a:pt x="5902717" y="4090522"/>
                  <a:pt x="5897658" y="4120772"/>
                </a:cubicBezTo>
                <a:lnTo>
                  <a:pt x="5897120" y="4127448"/>
                </a:lnTo>
                <a:cubicBezTo>
                  <a:pt x="5896950" y="4127453"/>
                  <a:pt x="5896782" y="4127458"/>
                  <a:pt x="5896614" y="4127511"/>
                </a:cubicBezTo>
                <a:cubicBezTo>
                  <a:pt x="5872249" y="4298519"/>
                  <a:pt x="5793686" y="4452596"/>
                  <a:pt x="5677555" y="4572001"/>
                </a:cubicBezTo>
                <a:lnTo>
                  <a:pt x="5483314" y="4572001"/>
                </a:lnTo>
                <a:cubicBezTo>
                  <a:pt x="5626412" y="4471530"/>
                  <a:pt x="5728635" y="4319650"/>
                  <a:pt x="5763129" y="4144250"/>
                </a:cubicBezTo>
                <a:cubicBezTo>
                  <a:pt x="5529126" y="4194541"/>
                  <a:pt x="5338758" y="4357380"/>
                  <a:pt x="5255375" y="4572001"/>
                </a:cubicBezTo>
                <a:lnTo>
                  <a:pt x="5117827" y="4572001"/>
                </a:lnTo>
                <a:cubicBezTo>
                  <a:pt x="5211190" y="4283539"/>
                  <a:pt x="5464420" y="4064450"/>
                  <a:pt x="5776499" y="4012794"/>
                </a:cubicBezTo>
                <a:lnTo>
                  <a:pt x="5776616" y="4011646"/>
                </a:lnTo>
                <a:cubicBezTo>
                  <a:pt x="5781926" y="4010636"/>
                  <a:pt x="5787253" y="4009688"/>
                  <a:pt x="5792829" y="4010107"/>
                </a:cubicBezTo>
                <a:cubicBezTo>
                  <a:pt x="5824012" y="4004550"/>
                  <a:pt x="5855905" y="4001569"/>
                  <a:pt x="5888290" y="4001042"/>
                </a:cubicBezTo>
                <a:close/>
                <a:moveTo>
                  <a:pt x="4235979" y="3999419"/>
                </a:moveTo>
                <a:lnTo>
                  <a:pt x="4253065" y="4001042"/>
                </a:lnTo>
                <a:cubicBezTo>
                  <a:pt x="4285451" y="4001569"/>
                  <a:pt x="4317343" y="4004550"/>
                  <a:pt x="4348528" y="4010107"/>
                </a:cubicBezTo>
                <a:cubicBezTo>
                  <a:pt x="4354104" y="4009688"/>
                  <a:pt x="4359431" y="4010636"/>
                  <a:pt x="4364739" y="4011646"/>
                </a:cubicBezTo>
                <a:lnTo>
                  <a:pt x="4364856" y="4012794"/>
                </a:lnTo>
                <a:cubicBezTo>
                  <a:pt x="4676936" y="4064450"/>
                  <a:pt x="4930165" y="4283539"/>
                  <a:pt x="5023528" y="4572001"/>
                </a:cubicBezTo>
                <a:lnTo>
                  <a:pt x="4885980" y="4572001"/>
                </a:lnTo>
                <a:cubicBezTo>
                  <a:pt x="4802597" y="4357380"/>
                  <a:pt x="4612229" y="4194541"/>
                  <a:pt x="4378227" y="4144250"/>
                </a:cubicBezTo>
                <a:cubicBezTo>
                  <a:pt x="4412722" y="4319651"/>
                  <a:pt x="4514944" y="4471530"/>
                  <a:pt x="4658041" y="4572001"/>
                </a:cubicBezTo>
                <a:lnTo>
                  <a:pt x="4463800" y="4572001"/>
                </a:lnTo>
                <a:cubicBezTo>
                  <a:pt x="4347669" y="4452596"/>
                  <a:pt x="4269106" y="4298519"/>
                  <a:pt x="4244741" y="4127511"/>
                </a:cubicBezTo>
                <a:cubicBezTo>
                  <a:pt x="4244574" y="4127458"/>
                  <a:pt x="4244405" y="4127453"/>
                  <a:pt x="4244236" y="4127448"/>
                </a:cubicBezTo>
                <a:lnTo>
                  <a:pt x="4243697" y="4120772"/>
                </a:lnTo>
                <a:cubicBezTo>
                  <a:pt x="4238639" y="4090522"/>
                  <a:pt x="4236188" y="4059631"/>
                  <a:pt x="4236230" y="4028296"/>
                </a:cubicBezTo>
                <a:cubicBezTo>
                  <a:pt x="4234918" y="4022668"/>
                  <a:pt x="4234860" y="4017001"/>
                  <a:pt x="4234860" y="4011320"/>
                </a:cubicBezTo>
                <a:lnTo>
                  <a:pt x="4235454" y="3999880"/>
                </a:lnTo>
                <a:lnTo>
                  <a:pt x="4235952" y="3999913"/>
                </a:lnTo>
                <a:close/>
                <a:moveTo>
                  <a:pt x="4213227" y="3999419"/>
                </a:moveTo>
                <a:lnTo>
                  <a:pt x="4213253" y="3999913"/>
                </a:lnTo>
                <a:lnTo>
                  <a:pt x="4213751" y="3999880"/>
                </a:lnTo>
                <a:lnTo>
                  <a:pt x="4214345" y="4011320"/>
                </a:lnTo>
                <a:cubicBezTo>
                  <a:pt x="4214345" y="4017001"/>
                  <a:pt x="4214286" y="4022668"/>
                  <a:pt x="4212974" y="4028296"/>
                </a:cubicBezTo>
                <a:cubicBezTo>
                  <a:pt x="4213016" y="4059631"/>
                  <a:pt x="4210566" y="4090522"/>
                  <a:pt x="4205507" y="4120772"/>
                </a:cubicBezTo>
                <a:lnTo>
                  <a:pt x="4204969" y="4127448"/>
                </a:lnTo>
                <a:cubicBezTo>
                  <a:pt x="4204799" y="4127453"/>
                  <a:pt x="4204631" y="4127458"/>
                  <a:pt x="4204463" y="4127511"/>
                </a:cubicBezTo>
                <a:cubicBezTo>
                  <a:pt x="4180098" y="4298519"/>
                  <a:pt x="4101535" y="4452596"/>
                  <a:pt x="3985404" y="4572001"/>
                </a:cubicBezTo>
                <a:lnTo>
                  <a:pt x="3791163" y="4572001"/>
                </a:lnTo>
                <a:cubicBezTo>
                  <a:pt x="3934261" y="4471530"/>
                  <a:pt x="4036484" y="4319651"/>
                  <a:pt x="4070978" y="4144250"/>
                </a:cubicBezTo>
                <a:cubicBezTo>
                  <a:pt x="3836975" y="4194541"/>
                  <a:pt x="3646607" y="4357380"/>
                  <a:pt x="3563224" y="4572001"/>
                </a:cubicBezTo>
                <a:lnTo>
                  <a:pt x="3425676" y="4572001"/>
                </a:lnTo>
                <a:cubicBezTo>
                  <a:pt x="3519039" y="4283539"/>
                  <a:pt x="3772269" y="4064450"/>
                  <a:pt x="4084348" y="4012794"/>
                </a:cubicBezTo>
                <a:lnTo>
                  <a:pt x="4084465" y="4011646"/>
                </a:lnTo>
                <a:cubicBezTo>
                  <a:pt x="4089774" y="4010636"/>
                  <a:pt x="4095102" y="4009688"/>
                  <a:pt x="4100678" y="4010107"/>
                </a:cubicBezTo>
                <a:cubicBezTo>
                  <a:pt x="4131861" y="4004550"/>
                  <a:pt x="4163754" y="4001569"/>
                  <a:pt x="4196139" y="4001042"/>
                </a:cubicBezTo>
                <a:close/>
                <a:moveTo>
                  <a:pt x="2543827" y="3999419"/>
                </a:moveTo>
                <a:lnTo>
                  <a:pt x="2560914" y="4001042"/>
                </a:lnTo>
                <a:cubicBezTo>
                  <a:pt x="2593300" y="4001569"/>
                  <a:pt x="2625192" y="4004550"/>
                  <a:pt x="2656376" y="4010107"/>
                </a:cubicBezTo>
                <a:cubicBezTo>
                  <a:pt x="2661952" y="4009688"/>
                  <a:pt x="2667280" y="4010636"/>
                  <a:pt x="2672588" y="4011646"/>
                </a:cubicBezTo>
                <a:lnTo>
                  <a:pt x="2672706" y="4012794"/>
                </a:lnTo>
                <a:cubicBezTo>
                  <a:pt x="2984785" y="4064450"/>
                  <a:pt x="3238014" y="4283539"/>
                  <a:pt x="3331377" y="4572001"/>
                </a:cubicBezTo>
                <a:lnTo>
                  <a:pt x="3193830" y="4572001"/>
                </a:lnTo>
                <a:cubicBezTo>
                  <a:pt x="3110446" y="4357380"/>
                  <a:pt x="2920078" y="4194541"/>
                  <a:pt x="2686076" y="4144250"/>
                </a:cubicBezTo>
                <a:cubicBezTo>
                  <a:pt x="2720570" y="4319650"/>
                  <a:pt x="2822793" y="4471530"/>
                  <a:pt x="2965890" y="4572001"/>
                </a:cubicBezTo>
                <a:lnTo>
                  <a:pt x="2771649" y="4572001"/>
                </a:lnTo>
                <a:cubicBezTo>
                  <a:pt x="2655518" y="4452596"/>
                  <a:pt x="2576955" y="4298519"/>
                  <a:pt x="2552590" y="4127511"/>
                </a:cubicBezTo>
                <a:cubicBezTo>
                  <a:pt x="2552423" y="4127458"/>
                  <a:pt x="2552254" y="4127453"/>
                  <a:pt x="2552085" y="4127448"/>
                </a:cubicBezTo>
                <a:lnTo>
                  <a:pt x="2551547" y="4120772"/>
                </a:lnTo>
                <a:cubicBezTo>
                  <a:pt x="2546488" y="4090522"/>
                  <a:pt x="2544037" y="4059631"/>
                  <a:pt x="2544079" y="4028296"/>
                </a:cubicBezTo>
                <a:cubicBezTo>
                  <a:pt x="2542767" y="4022668"/>
                  <a:pt x="2542709" y="4017001"/>
                  <a:pt x="2542709" y="4011320"/>
                </a:cubicBezTo>
                <a:lnTo>
                  <a:pt x="2543303" y="3999880"/>
                </a:lnTo>
                <a:lnTo>
                  <a:pt x="2543801" y="3999913"/>
                </a:lnTo>
                <a:close/>
                <a:moveTo>
                  <a:pt x="2521076" y="3999419"/>
                </a:moveTo>
                <a:lnTo>
                  <a:pt x="2521102" y="3999913"/>
                </a:lnTo>
                <a:lnTo>
                  <a:pt x="2521600" y="3999880"/>
                </a:lnTo>
                <a:lnTo>
                  <a:pt x="2522194" y="4011320"/>
                </a:lnTo>
                <a:cubicBezTo>
                  <a:pt x="2522194" y="4017001"/>
                  <a:pt x="2522135" y="4022668"/>
                  <a:pt x="2520823" y="4028296"/>
                </a:cubicBezTo>
                <a:cubicBezTo>
                  <a:pt x="2520865" y="4059631"/>
                  <a:pt x="2518415" y="4090522"/>
                  <a:pt x="2513356" y="4120772"/>
                </a:cubicBezTo>
                <a:lnTo>
                  <a:pt x="2512818" y="4127448"/>
                </a:lnTo>
                <a:cubicBezTo>
                  <a:pt x="2512648" y="4127453"/>
                  <a:pt x="2512480" y="4127458"/>
                  <a:pt x="2512312" y="4127511"/>
                </a:cubicBezTo>
                <a:cubicBezTo>
                  <a:pt x="2487947" y="4298519"/>
                  <a:pt x="2409385" y="4452596"/>
                  <a:pt x="2293253" y="4572001"/>
                </a:cubicBezTo>
                <a:lnTo>
                  <a:pt x="2099012" y="4572001"/>
                </a:lnTo>
                <a:cubicBezTo>
                  <a:pt x="2242110" y="4471530"/>
                  <a:pt x="2344333" y="4319651"/>
                  <a:pt x="2378827" y="4144250"/>
                </a:cubicBezTo>
                <a:cubicBezTo>
                  <a:pt x="2144825" y="4194541"/>
                  <a:pt x="1954456" y="4357380"/>
                  <a:pt x="1871073" y="4572001"/>
                </a:cubicBezTo>
                <a:lnTo>
                  <a:pt x="1733525" y="4572001"/>
                </a:lnTo>
                <a:cubicBezTo>
                  <a:pt x="1826888" y="4283539"/>
                  <a:pt x="2080118" y="4064450"/>
                  <a:pt x="2392197" y="4012794"/>
                </a:cubicBezTo>
                <a:lnTo>
                  <a:pt x="2392314" y="4011646"/>
                </a:lnTo>
                <a:cubicBezTo>
                  <a:pt x="2397623" y="4010636"/>
                  <a:pt x="2402951" y="4009688"/>
                  <a:pt x="2408527" y="4010107"/>
                </a:cubicBezTo>
                <a:cubicBezTo>
                  <a:pt x="2439710" y="4004550"/>
                  <a:pt x="2471603" y="4001569"/>
                  <a:pt x="2503988" y="4001042"/>
                </a:cubicBezTo>
                <a:close/>
                <a:moveTo>
                  <a:pt x="851676" y="3999419"/>
                </a:moveTo>
                <a:lnTo>
                  <a:pt x="868763" y="4001042"/>
                </a:lnTo>
                <a:cubicBezTo>
                  <a:pt x="901149" y="4001569"/>
                  <a:pt x="933041" y="4004550"/>
                  <a:pt x="964225" y="4010107"/>
                </a:cubicBezTo>
                <a:cubicBezTo>
                  <a:pt x="969801" y="4009688"/>
                  <a:pt x="975129" y="4010636"/>
                  <a:pt x="980437" y="4011646"/>
                </a:cubicBezTo>
                <a:lnTo>
                  <a:pt x="980555" y="4012794"/>
                </a:lnTo>
                <a:cubicBezTo>
                  <a:pt x="1292634" y="4064450"/>
                  <a:pt x="1545864" y="4283539"/>
                  <a:pt x="1639226" y="4572001"/>
                </a:cubicBezTo>
                <a:lnTo>
                  <a:pt x="1501679" y="4572001"/>
                </a:lnTo>
                <a:cubicBezTo>
                  <a:pt x="1418296" y="4357380"/>
                  <a:pt x="1227927" y="4194541"/>
                  <a:pt x="993925" y="4144250"/>
                </a:cubicBezTo>
                <a:cubicBezTo>
                  <a:pt x="1028419" y="4319651"/>
                  <a:pt x="1130642" y="4471530"/>
                  <a:pt x="1273740" y="4572001"/>
                </a:cubicBezTo>
                <a:lnTo>
                  <a:pt x="1079499" y="4572001"/>
                </a:lnTo>
                <a:cubicBezTo>
                  <a:pt x="963367" y="4452596"/>
                  <a:pt x="884804" y="4298519"/>
                  <a:pt x="860439" y="4127511"/>
                </a:cubicBezTo>
                <a:cubicBezTo>
                  <a:pt x="860272" y="4127458"/>
                  <a:pt x="860103" y="4127453"/>
                  <a:pt x="859934" y="4127448"/>
                </a:cubicBezTo>
                <a:lnTo>
                  <a:pt x="859396" y="4120772"/>
                </a:lnTo>
                <a:cubicBezTo>
                  <a:pt x="854337" y="4090522"/>
                  <a:pt x="851886" y="4059631"/>
                  <a:pt x="851928" y="4028296"/>
                </a:cubicBezTo>
                <a:cubicBezTo>
                  <a:pt x="850616" y="4022668"/>
                  <a:pt x="850558" y="4017001"/>
                  <a:pt x="850558" y="4011320"/>
                </a:cubicBezTo>
                <a:lnTo>
                  <a:pt x="851152" y="3999880"/>
                </a:lnTo>
                <a:lnTo>
                  <a:pt x="851650" y="3999913"/>
                </a:lnTo>
                <a:close/>
                <a:moveTo>
                  <a:pt x="828925" y="3999419"/>
                </a:moveTo>
                <a:lnTo>
                  <a:pt x="828951" y="3999913"/>
                </a:lnTo>
                <a:lnTo>
                  <a:pt x="829449" y="3999880"/>
                </a:lnTo>
                <a:lnTo>
                  <a:pt x="830043" y="4011320"/>
                </a:lnTo>
                <a:cubicBezTo>
                  <a:pt x="830043" y="4017001"/>
                  <a:pt x="829984" y="4022668"/>
                  <a:pt x="828672" y="4028296"/>
                </a:cubicBezTo>
                <a:cubicBezTo>
                  <a:pt x="828714" y="4059631"/>
                  <a:pt x="826264" y="4090522"/>
                  <a:pt x="821205" y="4120772"/>
                </a:cubicBezTo>
                <a:lnTo>
                  <a:pt x="820667" y="4127448"/>
                </a:lnTo>
                <a:cubicBezTo>
                  <a:pt x="820497" y="4127453"/>
                  <a:pt x="820329" y="4127458"/>
                  <a:pt x="820161" y="4127511"/>
                </a:cubicBezTo>
                <a:cubicBezTo>
                  <a:pt x="795796" y="4298519"/>
                  <a:pt x="717234" y="4452596"/>
                  <a:pt x="601102" y="4572001"/>
                </a:cubicBezTo>
                <a:lnTo>
                  <a:pt x="406861" y="4572001"/>
                </a:lnTo>
                <a:cubicBezTo>
                  <a:pt x="549959" y="4471530"/>
                  <a:pt x="652182" y="4319650"/>
                  <a:pt x="686676" y="4144250"/>
                </a:cubicBezTo>
                <a:cubicBezTo>
                  <a:pt x="452674" y="4194541"/>
                  <a:pt x="262305" y="4357380"/>
                  <a:pt x="178922" y="4572001"/>
                </a:cubicBezTo>
                <a:lnTo>
                  <a:pt x="41374" y="4572001"/>
                </a:lnTo>
                <a:cubicBezTo>
                  <a:pt x="134738" y="4283539"/>
                  <a:pt x="387967" y="4064450"/>
                  <a:pt x="700046" y="4012794"/>
                </a:cubicBezTo>
                <a:lnTo>
                  <a:pt x="700163" y="4011646"/>
                </a:lnTo>
                <a:cubicBezTo>
                  <a:pt x="705472" y="4010636"/>
                  <a:pt x="710800" y="4009688"/>
                  <a:pt x="716376" y="4010107"/>
                </a:cubicBezTo>
                <a:cubicBezTo>
                  <a:pt x="747559" y="4004550"/>
                  <a:pt x="779452" y="4001569"/>
                  <a:pt x="811837" y="4001042"/>
                </a:cubicBezTo>
                <a:close/>
                <a:moveTo>
                  <a:pt x="8305836" y="3304913"/>
                </a:moveTo>
                <a:cubicBezTo>
                  <a:pt x="8030646" y="3363591"/>
                  <a:pt x="7815802" y="3576701"/>
                  <a:pt x="7762527" y="3845480"/>
                </a:cubicBezTo>
                <a:cubicBezTo>
                  <a:pt x="8037717" y="3786801"/>
                  <a:pt x="8252560" y="3573691"/>
                  <a:pt x="8305836" y="3304913"/>
                </a:cubicBezTo>
                <a:close/>
                <a:moveTo>
                  <a:pt x="6911971" y="3304913"/>
                </a:moveTo>
                <a:cubicBezTo>
                  <a:pt x="6965247" y="3573691"/>
                  <a:pt x="7180090" y="3786801"/>
                  <a:pt x="7455280" y="3845480"/>
                </a:cubicBezTo>
                <a:cubicBezTo>
                  <a:pt x="7402005" y="3576701"/>
                  <a:pt x="7187161" y="3363591"/>
                  <a:pt x="6911971" y="3304913"/>
                </a:cubicBezTo>
                <a:close/>
                <a:moveTo>
                  <a:pt x="6613685" y="3304913"/>
                </a:moveTo>
                <a:cubicBezTo>
                  <a:pt x="6338495" y="3363591"/>
                  <a:pt x="6123651" y="3576701"/>
                  <a:pt x="6070376" y="3845480"/>
                </a:cubicBezTo>
                <a:cubicBezTo>
                  <a:pt x="6345566" y="3786801"/>
                  <a:pt x="6560409" y="3573691"/>
                  <a:pt x="6613685" y="3304913"/>
                </a:cubicBezTo>
                <a:close/>
                <a:moveTo>
                  <a:pt x="5219820" y="3304913"/>
                </a:moveTo>
                <a:cubicBezTo>
                  <a:pt x="5273096" y="3573691"/>
                  <a:pt x="5487939" y="3786801"/>
                  <a:pt x="5763129" y="3845480"/>
                </a:cubicBezTo>
                <a:cubicBezTo>
                  <a:pt x="5709854" y="3576701"/>
                  <a:pt x="5495010" y="3363591"/>
                  <a:pt x="5219820" y="3304913"/>
                </a:cubicBezTo>
                <a:close/>
                <a:moveTo>
                  <a:pt x="4921534" y="3304913"/>
                </a:moveTo>
                <a:cubicBezTo>
                  <a:pt x="4646344" y="3363591"/>
                  <a:pt x="4431500" y="3576701"/>
                  <a:pt x="4378225" y="3845480"/>
                </a:cubicBezTo>
                <a:cubicBezTo>
                  <a:pt x="4653415" y="3786801"/>
                  <a:pt x="4868259" y="3573691"/>
                  <a:pt x="4921534" y="3304913"/>
                </a:cubicBezTo>
                <a:close/>
                <a:moveTo>
                  <a:pt x="3527669" y="3304913"/>
                </a:moveTo>
                <a:cubicBezTo>
                  <a:pt x="3580945" y="3573691"/>
                  <a:pt x="3795788" y="3786801"/>
                  <a:pt x="4070978" y="3845480"/>
                </a:cubicBezTo>
                <a:cubicBezTo>
                  <a:pt x="4017703" y="3576701"/>
                  <a:pt x="3802859" y="3363591"/>
                  <a:pt x="3527669" y="3304913"/>
                </a:cubicBezTo>
                <a:close/>
                <a:moveTo>
                  <a:pt x="3229383" y="3304913"/>
                </a:moveTo>
                <a:cubicBezTo>
                  <a:pt x="2954193" y="3363591"/>
                  <a:pt x="2739349" y="3576701"/>
                  <a:pt x="2686074" y="3845480"/>
                </a:cubicBezTo>
                <a:cubicBezTo>
                  <a:pt x="2961264" y="3786801"/>
                  <a:pt x="3176107" y="3573691"/>
                  <a:pt x="3229383" y="3304913"/>
                </a:cubicBezTo>
                <a:close/>
                <a:moveTo>
                  <a:pt x="1835518" y="3304913"/>
                </a:moveTo>
                <a:cubicBezTo>
                  <a:pt x="1888794" y="3573691"/>
                  <a:pt x="2103637" y="3786801"/>
                  <a:pt x="2378827" y="3845480"/>
                </a:cubicBezTo>
                <a:cubicBezTo>
                  <a:pt x="2325552" y="3576701"/>
                  <a:pt x="2110708" y="3363591"/>
                  <a:pt x="1835518" y="3304913"/>
                </a:cubicBezTo>
                <a:close/>
                <a:moveTo>
                  <a:pt x="1537232" y="3304913"/>
                </a:moveTo>
                <a:cubicBezTo>
                  <a:pt x="1262042" y="3363591"/>
                  <a:pt x="1047198" y="3576701"/>
                  <a:pt x="993923" y="3845480"/>
                </a:cubicBezTo>
                <a:cubicBezTo>
                  <a:pt x="1269113" y="3786801"/>
                  <a:pt x="1483956" y="3573691"/>
                  <a:pt x="1537232" y="3304913"/>
                </a:cubicBezTo>
                <a:close/>
                <a:moveTo>
                  <a:pt x="143367" y="3304913"/>
                </a:moveTo>
                <a:cubicBezTo>
                  <a:pt x="196643" y="3573691"/>
                  <a:pt x="411486" y="3786801"/>
                  <a:pt x="686676" y="3845480"/>
                </a:cubicBezTo>
                <a:cubicBezTo>
                  <a:pt x="633401" y="3576701"/>
                  <a:pt x="418557" y="3363591"/>
                  <a:pt x="143367" y="3304913"/>
                </a:cubicBezTo>
                <a:close/>
                <a:moveTo>
                  <a:pt x="8461873" y="3161219"/>
                </a:moveTo>
                <a:lnTo>
                  <a:pt x="8478960" y="3162829"/>
                </a:lnTo>
                <a:cubicBezTo>
                  <a:pt x="8511346" y="3163352"/>
                  <a:pt x="8543239" y="3166310"/>
                  <a:pt x="8574422" y="3171823"/>
                </a:cubicBezTo>
                <a:cubicBezTo>
                  <a:pt x="8579998" y="3171407"/>
                  <a:pt x="8585326" y="3172348"/>
                  <a:pt x="8590635" y="3173350"/>
                </a:cubicBezTo>
                <a:lnTo>
                  <a:pt x="8590752" y="3174489"/>
                </a:lnTo>
                <a:cubicBezTo>
                  <a:pt x="8815033" y="3211322"/>
                  <a:pt x="9008920" y="3333951"/>
                  <a:pt x="9135069" y="3506215"/>
                </a:cubicBezTo>
                <a:lnTo>
                  <a:pt x="9139239" y="3512974"/>
                </a:lnTo>
                <a:lnTo>
                  <a:pt x="9139239" y="3816134"/>
                </a:lnTo>
                <a:lnTo>
                  <a:pt x="9120077" y="3747490"/>
                </a:lnTo>
                <a:cubicBezTo>
                  <a:pt x="9039502" y="3525837"/>
                  <a:pt x="8844913" y="3356256"/>
                  <a:pt x="8604122" y="3304913"/>
                </a:cubicBezTo>
                <a:cubicBezTo>
                  <a:pt x="8650738" y="3540094"/>
                  <a:pt x="8821055" y="3732654"/>
                  <a:pt x="9047261" y="3816429"/>
                </a:cubicBezTo>
                <a:lnTo>
                  <a:pt x="9139239" y="3843104"/>
                </a:lnTo>
                <a:lnTo>
                  <a:pt x="9139239" y="3970603"/>
                </a:lnTo>
                <a:lnTo>
                  <a:pt x="9030179" y="3943797"/>
                </a:lnTo>
                <a:cubicBezTo>
                  <a:pt x="8735297" y="3846211"/>
                  <a:pt x="8514628" y="3594637"/>
                  <a:pt x="8470637" y="3288305"/>
                </a:cubicBezTo>
                <a:cubicBezTo>
                  <a:pt x="8470469" y="3288253"/>
                  <a:pt x="8470301" y="3288248"/>
                  <a:pt x="8470131" y="3288243"/>
                </a:cubicBezTo>
                <a:lnTo>
                  <a:pt x="8469593" y="3281619"/>
                </a:lnTo>
                <a:cubicBezTo>
                  <a:pt x="8464534" y="3251607"/>
                  <a:pt x="8462083" y="3220958"/>
                  <a:pt x="8462126" y="3189869"/>
                </a:cubicBezTo>
                <a:cubicBezTo>
                  <a:pt x="8460814" y="3184286"/>
                  <a:pt x="8460755" y="3178663"/>
                  <a:pt x="8460755" y="3173027"/>
                </a:cubicBezTo>
                <a:lnTo>
                  <a:pt x="8461349" y="3161677"/>
                </a:lnTo>
                <a:lnTo>
                  <a:pt x="8461847" y="3161709"/>
                </a:lnTo>
                <a:close/>
                <a:moveTo>
                  <a:pt x="8448085" y="3161219"/>
                </a:moveTo>
                <a:lnTo>
                  <a:pt x="8448111" y="3161709"/>
                </a:lnTo>
                <a:lnTo>
                  <a:pt x="8448609" y="3161677"/>
                </a:lnTo>
                <a:lnTo>
                  <a:pt x="8449203" y="3173027"/>
                </a:lnTo>
                <a:cubicBezTo>
                  <a:pt x="8449203" y="3178663"/>
                  <a:pt x="8449144" y="3184286"/>
                  <a:pt x="8447832" y="3189869"/>
                </a:cubicBezTo>
                <a:cubicBezTo>
                  <a:pt x="8447875" y="3220958"/>
                  <a:pt x="8445424" y="3251607"/>
                  <a:pt x="8440365" y="3281619"/>
                </a:cubicBezTo>
                <a:lnTo>
                  <a:pt x="8439827" y="3288243"/>
                </a:lnTo>
                <a:cubicBezTo>
                  <a:pt x="8439657" y="3288248"/>
                  <a:pt x="8439489" y="3288253"/>
                  <a:pt x="8439321" y="3288305"/>
                </a:cubicBezTo>
                <a:cubicBezTo>
                  <a:pt x="8389046" y="3638399"/>
                  <a:pt x="8108007" y="3916971"/>
                  <a:pt x="7749156" y="3975903"/>
                </a:cubicBezTo>
                <a:lnTo>
                  <a:pt x="7749040" y="3977042"/>
                </a:lnTo>
                <a:cubicBezTo>
                  <a:pt x="7743729" y="3978045"/>
                  <a:pt x="7738400" y="3978986"/>
                  <a:pt x="7732823" y="3978570"/>
                </a:cubicBezTo>
                <a:cubicBezTo>
                  <a:pt x="7701651" y="3984080"/>
                  <a:pt x="7669771" y="3987038"/>
                  <a:pt x="7637396" y="3987561"/>
                </a:cubicBezTo>
                <a:lnTo>
                  <a:pt x="7620278" y="3989174"/>
                </a:lnTo>
                <a:lnTo>
                  <a:pt x="7620252" y="3988683"/>
                </a:lnTo>
                <a:lnTo>
                  <a:pt x="7619753" y="3988716"/>
                </a:lnTo>
                <a:cubicBezTo>
                  <a:pt x="7619187" y="3984944"/>
                  <a:pt x="7619160" y="3981158"/>
                  <a:pt x="7619160" y="3977366"/>
                </a:cubicBezTo>
                <a:cubicBezTo>
                  <a:pt x="7619160" y="3971728"/>
                  <a:pt x="7619219" y="3966104"/>
                  <a:pt x="7620531" y="3960518"/>
                </a:cubicBezTo>
                <a:cubicBezTo>
                  <a:pt x="7620488" y="3929436"/>
                  <a:pt x="7622938" y="3898794"/>
                  <a:pt x="7627995" y="3868787"/>
                </a:cubicBezTo>
                <a:lnTo>
                  <a:pt x="7628535" y="3862150"/>
                </a:lnTo>
                <a:cubicBezTo>
                  <a:pt x="7628704" y="3862145"/>
                  <a:pt x="7628873" y="3862140"/>
                  <a:pt x="7629040" y="3862087"/>
                </a:cubicBezTo>
                <a:cubicBezTo>
                  <a:pt x="7679317" y="3511992"/>
                  <a:pt x="7960356" y="3233421"/>
                  <a:pt x="8319206" y="3174489"/>
                </a:cubicBezTo>
                <a:lnTo>
                  <a:pt x="8319323" y="3173350"/>
                </a:lnTo>
                <a:cubicBezTo>
                  <a:pt x="8324632" y="3172348"/>
                  <a:pt x="8329960" y="3171407"/>
                  <a:pt x="8335536" y="3171823"/>
                </a:cubicBezTo>
                <a:cubicBezTo>
                  <a:pt x="8366719" y="3166310"/>
                  <a:pt x="8398612" y="3163352"/>
                  <a:pt x="8430998" y="3162829"/>
                </a:cubicBezTo>
                <a:close/>
                <a:moveTo>
                  <a:pt x="6769722" y="3161219"/>
                </a:moveTo>
                <a:lnTo>
                  <a:pt x="6786810" y="3162829"/>
                </a:lnTo>
                <a:cubicBezTo>
                  <a:pt x="6819195" y="3163352"/>
                  <a:pt x="6851088" y="3166310"/>
                  <a:pt x="6882271" y="3171823"/>
                </a:cubicBezTo>
                <a:cubicBezTo>
                  <a:pt x="6887847" y="3171407"/>
                  <a:pt x="6893175" y="3172348"/>
                  <a:pt x="6898484" y="3173350"/>
                </a:cubicBezTo>
                <a:lnTo>
                  <a:pt x="6898601" y="3174489"/>
                </a:lnTo>
                <a:cubicBezTo>
                  <a:pt x="7257451" y="3233421"/>
                  <a:pt x="7538490" y="3511992"/>
                  <a:pt x="7588766" y="3862087"/>
                </a:cubicBezTo>
                <a:cubicBezTo>
                  <a:pt x="7588934" y="3862140"/>
                  <a:pt x="7589103" y="3862145"/>
                  <a:pt x="7589272" y="3862150"/>
                </a:cubicBezTo>
                <a:lnTo>
                  <a:pt x="7589812" y="3868787"/>
                </a:lnTo>
                <a:cubicBezTo>
                  <a:pt x="7594869" y="3898794"/>
                  <a:pt x="7597319" y="3929436"/>
                  <a:pt x="7597276" y="3960518"/>
                </a:cubicBezTo>
                <a:cubicBezTo>
                  <a:pt x="7598588" y="3966104"/>
                  <a:pt x="7598647" y="3971728"/>
                  <a:pt x="7598647" y="3977366"/>
                </a:cubicBezTo>
                <a:cubicBezTo>
                  <a:pt x="7598647" y="3981158"/>
                  <a:pt x="7598620" y="3984944"/>
                  <a:pt x="7598054" y="3988716"/>
                </a:cubicBezTo>
                <a:lnTo>
                  <a:pt x="7597555" y="3988683"/>
                </a:lnTo>
                <a:lnTo>
                  <a:pt x="7597529" y="3989174"/>
                </a:lnTo>
                <a:lnTo>
                  <a:pt x="7580411" y="3987561"/>
                </a:lnTo>
                <a:cubicBezTo>
                  <a:pt x="7548036" y="3987038"/>
                  <a:pt x="7516156" y="3984080"/>
                  <a:pt x="7484984" y="3978570"/>
                </a:cubicBezTo>
                <a:cubicBezTo>
                  <a:pt x="7479407" y="3978986"/>
                  <a:pt x="7474078" y="3978045"/>
                  <a:pt x="7468767" y="3977042"/>
                </a:cubicBezTo>
                <a:lnTo>
                  <a:pt x="7468651" y="3975903"/>
                </a:lnTo>
                <a:cubicBezTo>
                  <a:pt x="7109800" y="3916971"/>
                  <a:pt x="6828761" y="3638399"/>
                  <a:pt x="6778486" y="3288305"/>
                </a:cubicBezTo>
                <a:cubicBezTo>
                  <a:pt x="6778318" y="3288253"/>
                  <a:pt x="6778150" y="3288248"/>
                  <a:pt x="6777980" y="3288243"/>
                </a:cubicBezTo>
                <a:lnTo>
                  <a:pt x="6777442" y="3281619"/>
                </a:lnTo>
                <a:cubicBezTo>
                  <a:pt x="6772383" y="3251607"/>
                  <a:pt x="6769933" y="3220958"/>
                  <a:pt x="6769975" y="3189869"/>
                </a:cubicBezTo>
                <a:cubicBezTo>
                  <a:pt x="6768663" y="3184286"/>
                  <a:pt x="6768604" y="3178663"/>
                  <a:pt x="6768604" y="3173027"/>
                </a:cubicBezTo>
                <a:lnTo>
                  <a:pt x="6769198" y="3161677"/>
                </a:lnTo>
                <a:lnTo>
                  <a:pt x="6769696" y="3161709"/>
                </a:lnTo>
                <a:close/>
                <a:moveTo>
                  <a:pt x="6755934" y="3161219"/>
                </a:moveTo>
                <a:lnTo>
                  <a:pt x="6755960" y="3161709"/>
                </a:lnTo>
                <a:lnTo>
                  <a:pt x="6756458" y="3161677"/>
                </a:lnTo>
                <a:lnTo>
                  <a:pt x="6757052" y="3173027"/>
                </a:lnTo>
                <a:cubicBezTo>
                  <a:pt x="6757052" y="3178663"/>
                  <a:pt x="6756994" y="3184286"/>
                  <a:pt x="6755682" y="3189869"/>
                </a:cubicBezTo>
                <a:cubicBezTo>
                  <a:pt x="6755724" y="3220958"/>
                  <a:pt x="6753273" y="3251607"/>
                  <a:pt x="6748215" y="3281619"/>
                </a:cubicBezTo>
                <a:lnTo>
                  <a:pt x="6747676" y="3288243"/>
                </a:lnTo>
                <a:cubicBezTo>
                  <a:pt x="6747507" y="3288248"/>
                  <a:pt x="6747338" y="3288253"/>
                  <a:pt x="6747171" y="3288305"/>
                </a:cubicBezTo>
                <a:cubicBezTo>
                  <a:pt x="6696895" y="3638399"/>
                  <a:pt x="6415856" y="3916971"/>
                  <a:pt x="6057005" y="3975903"/>
                </a:cubicBezTo>
                <a:lnTo>
                  <a:pt x="6056889" y="3977042"/>
                </a:lnTo>
                <a:cubicBezTo>
                  <a:pt x="6051578" y="3978045"/>
                  <a:pt x="6046249" y="3978986"/>
                  <a:pt x="6040672" y="3978570"/>
                </a:cubicBezTo>
                <a:cubicBezTo>
                  <a:pt x="6009500" y="3984080"/>
                  <a:pt x="5977620" y="3987038"/>
                  <a:pt x="5945246" y="3987561"/>
                </a:cubicBezTo>
                <a:lnTo>
                  <a:pt x="5928127" y="3989174"/>
                </a:lnTo>
                <a:lnTo>
                  <a:pt x="5928101" y="3988683"/>
                </a:lnTo>
                <a:lnTo>
                  <a:pt x="5927602" y="3988716"/>
                </a:lnTo>
                <a:cubicBezTo>
                  <a:pt x="5927036" y="3984944"/>
                  <a:pt x="5927009" y="3981158"/>
                  <a:pt x="5927009" y="3977366"/>
                </a:cubicBezTo>
                <a:cubicBezTo>
                  <a:pt x="5927009" y="3971728"/>
                  <a:pt x="5927068" y="3966104"/>
                  <a:pt x="5928380" y="3960518"/>
                </a:cubicBezTo>
                <a:cubicBezTo>
                  <a:pt x="5928338" y="3929436"/>
                  <a:pt x="5930787" y="3898794"/>
                  <a:pt x="5935844" y="3868787"/>
                </a:cubicBezTo>
                <a:lnTo>
                  <a:pt x="5936384" y="3862150"/>
                </a:lnTo>
                <a:cubicBezTo>
                  <a:pt x="5936553" y="3862145"/>
                  <a:pt x="5936722" y="3862140"/>
                  <a:pt x="5936890" y="3862087"/>
                </a:cubicBezTo>
                <a:cubicBezTo>
                  <a:pt x="5987166" y="3511992"/>
                  <a:pt x="6268205" y="3233421"/>
                  <a:pt x="6627056" y="3174489"/>
                </a:cubicBezTo>
                <a:lnTo>
                  <a:pt x="6627173" y="3173350"/>
                </a:lnTo>
                <a:cubicBezTo>
                  <a:pt x="6632481" y="3172348"/>
                  <a:pt x="6637809" y="3171407"/>
                  <a:pt x="6643385" y="3171823"/>
                </a:cubicBezTo>
                <a:cubicBezTo>
                  <a:pt x="6674569" y="3166310"/>
                  <a:pt x="6706461" y="3163352"/>
                  <a:pt x="6738847" y="3162829"/>
                </a:cubicBezTo>
                <a:close/>
                <a:moveTo>
                  <a:pt x="5077571" y="3161219"/>
                </a:moveTo>
                <a:lnTo>
                  <a:pt x="5094659" y="3162829"/>
                </a:lnTo>
                <a:cubicBezTo>
                  <a:pt x="5127044" y="3163352"/>
                  <a:pt x="5158937" y="3166310"/>
                  <a:pt x="5190120" y="3171823"/>
                </a:cubicBezTo>
                <a:cubicBezTo>
                  <a:pt x="5195696" y="3171407"/>
                  <a:pt x="5201024" y="3172348"/>
                  <a:pt x="5206334" y="3173350"/>
                </a:cubicBezTo>
                <a:lnTo>
                  <a:pt x="5206450" y="3174489"/>
                </a:lnTo>
                <a:cubicBezTo>
                  <a:pt x="5565300" y="3233421"/>
                  <a:pt x="5846339" y="3511992"/>
                  <a:pt x="5896616" y="3862087"/>
                </a:cubicBezTo>
                <a:cubicBezTo>
                  <a:pt x="5896783" y="3862140"/>
                  <a:pt x="5896953" y="3862145"/>
                  <a:pt x="5897121" y="3862150"/>
                </a:cubicBezTo>
                <a:lnTo>
                  <a:pt x="5897662" y="3868787"/>
                </a:lnTo>
                <a:cubicBezTo>
                  <a:pt x="5902718" y="3898794"/>
                  <a:pt x="5905168" y="3929436"/>
                  <a:pt x="5905126" y="3960518"/>
                </a:cubicBezTo>
                <a:cubicBezTo>
                  <a:pt x="5906438" y="3966104"/>
                  <a:pt x="5906496" y="3971728"/>
                  <a:pt x="5906496" y="3977366"/>
                </a:cubicBezTo>
                <a:cubicBezTo>
                  <a:pt x="5906496" y="3981158"/>
                  <a:pt x="5906469" y="3984944"/>
                  <a:pt x="5905903" y="3988716"/>
                </a:cubicBezTo>
                <a:lnTo>
                  <a:pt x="5905404" y="3988683"/>
                </a:lnTo>
                <a:lnTo>
                  <a:pt x="5905378" y="3989174"/>
                </a:lnTo>
                <a:lnTo>
                  <a:pt x="5888260" y="3987561"/>
                </a:lnTo>
                <a:cubicBezTo>
                  <a:pt x="5855886" y="3987038"/>
                  <a:pt x="5824005" y="3984080"/>
                  <a:pt x="5792833" y="3978570"/>
                </a:cubicBezTo>
                <a:cubicBezTo>
                  <a:pt x="5787256" y="3978986"/>
                  <a:pt x="5781927" y="3978045"/>
                  <a:pt x="5776617" y="3977042"/>
                </a:cubicBezTo>
                <a:lnTo>
                  <a:pt x="5776501" y="3975903"/>
                </a:lnTo>
                <a:cubicBezTo>
                  <a:pt x="5417649" y="3916971"/>
                  <a:pt x="5136610" y="3638399"/>
                  <a:pt x="5086335" y="3288305"/>
                </a:cubicBezTo>
                <a:cubicBezTo>
                  <a:pt x="5086167" y="3288253"/>
                  <a:pt x="5085999" y="3288248"/>
                  <a:pt x="5085830" y="3288243"/>
                </a:cubicBezTo>
                <a:lnTo>
                  <a:pt x="5085291" y="3281619"/>
                </a:lnTo>
                <a:cubicBezTo>
                  <a:pt x="5080233" y="3251607"/>
                  <a:pt x="5077782" y="3220958"/>
                  <a:pt x="5077824" y="3189869"/>
                </a:cubicBezTo>
                <a:cubicBezTo>
                  <a:pt x="5076512" y="3184286"/>
                  <a:pt x="5076453" y="3178663"/>
                  <a:pt x="5076453" y="3173027"/>
                </a:cubicBezTo>
                <a:lnTo>
                  <a:pt x="5077047" y="3161677"/>
                </a:lnTo>
                <a:lnTo>
                  <a:pt x="5077545" y="3161709"/>
                </a:lnTo>
                <a:close/>
                <a:moveTo>
                  <a:pt x="5063783" y="3161219"/>
                </a:moveTo>
                <a:lnTo>
                  <a:pt x="5063809" y="3161709"/>
                </a:lnTo>
                <a:lnTo>
                  <a:pt x="5064307" y="3161677"/>
                </a:lnTo>
                <a:lnTo>
                  <a:pt x="5064902" y="3173027"/>
                </a:lnTo>
                <a:cubicBezTo>
                  <a:pt x="5064902" y="3178663"/>
                  <a:pt x="5064842" y="3184286"/>
                  <a:pt x="5063530" y="3189869"/>
                </a:cubicBezTo>
                <a:cubicBezTo>
                  <a:pt x="5063572" y="3220958"/>
                  <a:pt x="5061122" y="3251607"/>
                  <a:pt x="5056063" y="3281619"/>
                </a:cubicBezTo>
                <a:lnTo>
                  <a:pt x="5055525" y="3288243"/>
                </a:lnTo>
                <a:cubicBezTo>
                  <a:pt x="5055355" y="3288248"/>
                  <a:pt x="5055187" y="3288253"/>
                  <a:pt x="5055019" y="3288305"/>
                </a:cubicBezTo>
                <a:cubicBezTo>
                  <a:pt x="5004744" y="3638399"/>
                  <a:pt x="4723705" y="3916971"/>
                  <a:pt x="4364853" y="3975903"/>
                </a:cubicBezTo>
                <a:lnTo>
                  <a:pt x="4364737" y="3977042"/>
                </a:lnTo>
                <a:cubicBezTo>
                  <a:pt x="4359427" y="3978045"/>
                  <a:pt x="4354098" y="3978986"/>
                  <a:pt x="4348521" y="3978570"/>
                </a:cubicBezTo>
                <a:cubicBezTo>
                  <a:pt x="4317350" y="3984080"/>
                  <a:pt x="4285468" y="3987038"/>
                  <a:pt x="4253094" y="3987561"/>
                </a:cubicBezTo>
                <a:lnTo>
                  <a:pt x="4235976" y="3989174"/>
                </a:lnTo>
                <a:lnTo>
                  <a:pt x="4235950" y="3988683"/>
                </a:lnTo>
                <a:lnTo>
                  <a:pt x="4235451" y="3988716"/>
                </a:lnTo>
                <a:cubicBezTo>
                  <a:pt x="4234885" y="3984944"/>
                  <a:pt x="4234858" y="3981158"/>
                  <a:pt x="4234858" y="3977366"/>
                </a:cubicBezTo>
                <a:cubicBezTo>
                  <a:pt x="4234858" y="3971728"/>
                  <a:pt x="4234916" y="3966104"/>
                  <a:pt x="4236228" y="3960518"/>
                </a:cubicBezTo>
                <a:cubicBezTo>
                  <a:pt x="4236186" y="3929436"/>
                  <a:pt x="4238636" y="3898794"/>
                  <a:pt x="4243692" y="3868787"/>
                </a:cubicBezTo>
                <a:lnTo>
                  <a:pt x="4244233" y="3862150"/>
                </a:lnTo>
                <a:cubicBezTo>
                  <a:pt x="4244401" y="3862145"/>
                  <a:pt x="4244571" y="3862140"/>
                  <a:pt x="4244738" y="3862087"/>
                </a:cubicBezTo>
                <a:cubicBezTo>
                  <a:pt x="4295015" y="3511992"/>
                  <a:pt x="4576054" y="3233421"/>
                  <a:pt x="4934904" y="3174489"/>
                </a:cubicBezTo>
                <a:lnTo>
                  <a:pt x="4935021" y="3173350"/>
                </a:lnTo>
                <a:cubicBezTo>
                  <a:pt x="4940330" y="3172348"/>
                  <a:pt x="4945658" y="3171407"/>
                  <a:pt x="4951234" y="3171823"/>
                </a:cubicBezTo>
                <a:cubicBezTo>
                  <a:pt x="4982417" y="3166310"/>
                  <a:pt x="5014310" y="3163352"/>
                  <a:pt x="5046695" y="3162829"/>
                </a:cubicBezTo>
                <a:close/>
                <a:moveTo>
                  <a:pt x="3385420" y="3161219"/>
                </a:moveTo>
                <a:lnTo>
                  <a:pt x="3402507" y="3162829"/>
                </a:lnTo>
                <a:cubicBezTo>
                  <a:pt x="3434893" y="3163352"/>
                  <a:pt x="3466785" y="3166310"/>
                  <a:pt x="3497969" y="3171823"/>
                </a:cubicBezTo>
                <a:cubicBezTo>
                  <a:pt x="3503545" y="3171407"/>
                  <a:pt x="3508873" y="3172348"/>
                  <a:pt x="3514181" y="3173350"/>
                </a:cubicBezTo>
                <a:lnTo>
                  <a:pt x="3514298" y="3174489"/>
                </a:lnTo>
                <a:cubicBezTo>
                  <a:pt x="3873149" y="3233421"/>
                  <a:pt x="4154188" y="3511992"/>
                  <a:pt x="4204464" y="3862087"/>
                </a:cubicBezTo>
                <a:cubicBezTo>
                  <a:pt x="4204632" y="3862140"/>
                  <a:pt x="4204801" y="3862145"/>
                  <a:pt x="4204970" y="3862150"/>
                </a:cubicBezTo>
                <a:lnTo>
                  <a:pt x="4205510" y="3868787"/>
                </a:lnTo>
                <a:cubicBezTo>
                  <a:pt x="4210567" y="3898794"/>
                  <a:pt x="4213016" y="3929436"/>
                  <a:pt x="4212974" y="3960518"/>
                </a:cubicBezTo>
                <a:cubicBezTo>
                  <a:pt x="4214286" y="3966104"/>
                  <a:pt x="4214345" y="3971728"/>
                  <a:pt x="4214345" y="3977366"/>
                </a:cubicBezTo>
                <a:cubicBezTo>
                  <a:pt x="4214345" y="3981158"/>
                  <a:pt x="4214318" y="3984944"/>
                  <a:pt x="4213752" y="3988716"/>
                </a:cubicBezTo>
                <a:lnTo>
                  <a:pt x="4213253" y="3988683"/>
                </a:lnTo>
                <a:lnTo>
                  <a:pt x="4213227" y="3989174"/>
                </a:lnTo>
                <a:lnTo>
                  <a:pt x="4196108" y="3987561"/>
                </a:lnTo>
                <a:cubicBezTo>
                  <a:pt x="4163734" y="3987038"/>
                  <a:pt x="4131854" y="3984080"/>
                  <a:pt x="4100682" y="3978570"/>
                </a:cubicBezTo>
                <a:cubicBezTo>
                  <a:pt x="4095105" y="3978986"/>
                  <a:pt x="4089776" y="3978045"/>
                  <a:pt x="4084465" y="3977042"/>
                </a:cubicBezTo>
                <a:lnTo>
                  <a:pt x="4084349" y="3975903"/>
                </a:lnTo>
                <a:cubicBezTo>
                  <a:pt x="3725498" y="3916971"/>
                  <a:pt x="3444459" y="3638399"/>
                  <a:pt x="3394183" y="3288305"/>
                </a:cubicBezTo>
                <a:cubicBezTo>
                  <a:pt x="3394016" y="3288253"/>
                  <a:pt x="3393847" y="3288248"/>
                  <a:pt x="3393678" y="3288243"/>
                </a:cubicBezTo>
                <a:lnTo>
                  <a:pt x="3393139" y="3281619"/>
                </a:lnTo>
                <a:cubicBezTo>
                  <a:pt x="3388081" y="3251607"/>
                  <a:pt x="3385630" y="3220958"/>
                  <a:pt x="3385672" y="3189869"/>
                </a:cubicBezTo>
                <a:cubicBezTo>
                  <a:pt x="3384360" y="3184286"/>
                  <a:pt x="3384302" y="3178663"/>
                  <a:pt x="3384302" y="3173027"/>
                </a:cubicBezTo>
                <a:lnTo>
                  <a:pt x="3384896" y="3161677"/>
                </a:lnTo>
                <a:lnTo>
                  <a:pt x="3385394" y="3161709"/>
                </a:lnTo>
                <a:close/>
                <a:moveTo>
                  <a:pt x="3371632" y="3161219"/>
                </a:moveTo>
                <a:lnTo>
                  <a:pt x="3371658" y="3161709"/>
                </a:lnTo>
                <a:lnTo>
                  <a:pt x="3372156" y="3161677"/>
                </a:lnTo>
                <a:lnTo>
                  <a:pt x="3372750" y="3173027"/>
                </a:lnTo>
                <a:cubicBezTo>
                  <a:pt x="3372750" y="3178663"/>
                  <a:pt x="3372691" y="3184286"/>
                  <a:pt x="3371379" y="3189869"/>
                </a:cubicBezTo>
                <a:cubicBezTo>
                  <a:pt x="3371421" y="3220958"/>
                  <a:pt x="3368971" y="3251607"/>
                  <a:pt x="3363912" y="3281619"/>
                </a:cubicBezTo>
                <a:lnTo>
                  <a:pt x="3363374" y="3288243"/>
                </a:lnTo>
                <a:cubicBezTo>
                  <a:pt x="3363204" y="3288248"/>
                  <a:pt x="3363036" y="3288253"/>
                  <a:pt x="3362868" y="3288305"/>
                </a:cubicBezTo>
                <a:cubicBezTo>
                  <a:pt x="3312593" y="3638399"/>
                  <a:pt x="3031554" y="3916971"/>
                  <a:pt x="2672703" y="3975903"/>
                </a:cubicBezTo>
                <a:lnTo>
                  <a:pt x="2672586" y="3977042"/>
                </a:lnTo>
                <a:cubicBezTo>
                  <a:pt x="2667276" y="3978045"/>
                  <a:pt x="2661947" y="3978986"/>
                  <a:pt x="2656370" y="3978570"/>
                </a:cubicBezTo>
                <a:cubicBezTo>
                  <a:pt x="2625198" y="3984080"/>
                  <a:pt x="2593318" y="3987038"/>
                  <a:pt x="2560943" y="3987561"/>
                </a:cubicBezTo>
                <a:lnTo>
                  <a:pt x="2543825" y="3989174"/>
                </a:lnTo>
                <a:lnTo>
                  <a:pt x="2543799" y="3988683"/>
                </a:lnTo>
                <a:lnTo>
                  <a:pt x="2543300" y="3988716"/>
                </a:lnTo>
                <a:cubicBezTo>
                  <a:pt x="2542734" y="3984944"/>
                  <a:pt x="2542707" y="3981158"/>
                  <a:pt x="2542707" y="3977366"/>
                </a:cubicBezTo>
                <a:cubicBezTo>
                  <a:pt x="2542707" y="3971728"/>
                  <a:pt x="2542765" y="3966104"/>
                  <a:pt x="2544077" y="3960518"/>
                </a:cubicBezTo>
                <a:cubicBezTo>
                  <a:pt x="2544035" y="3929436"/>
                  <a:pt x="2546485" y="3898794"/>
                  <a:pt x="2551541" y="3868787"/>
                </a:cubicBezTo>
                <a:lnTo>
                  <a:pt x="2552082" y="3862150"/>
                </a:lnTo>
                <a:cubicBezTo>
                  <a:pt x="2552250" y="3862145"/>
                  <a:pt x="2552420" y="3862140"/>
                  <a:pt x="2552587" y="3862087"/>
                </a:cubicBezTo>
                <a:cubicBezTo>
                  <a:pt x="2602864" y="3511992"/>
                  <a:pt x="2883903" y="3233421"/>
                  <a:pt x="3242753" y="3174489"/>
                </a:cubicBezTo>
                <a:lnTo>
                  <a:pt x="3242870" y="3173350"/>
                </a:lnTo>
                <a:cubicBezTo>
                  <a:pt x="3248179" y="3172348"/>
                  <a:pt x="3253507" y="3171407"/>
                  <a:pt x="3259083" y="3171823"/>
                </a:cubicBezTo>
                <a:cubicBezTo>
                  <a:pt x="3290266" y="3166310"/>
                  <a:pt x="3322159" y="3163352"/>
                  <a:pt x="3354544" y="3162829"/>
                </a:cubicBezTo>
                <a:close/>
                <a:moveTo>
                  <a:pt x="1693269" y="3161219"/>
                </a:moveTo>
                <a:lnTo>
                  <a:pt x="1710356" y="3162829"/>
                </a:lnTo>
                <a:cubicBezTo>
                  <a:pt x="1742742" y="3163352"/>
                  <a:pt x="1774634" y="3166310"/>
                  <a:pt x="1805818" y="3171823"/>
                </a:cubicBezTo>
                <a:cubicBezTo>
                  <a:pt x="1811394" y="3171407"/>
                  <a:pt x="1816722" y="3172348"/>
                  <a:pt x="1822030" y="3173350"/>
                </a:cubicBezTo>
                <a:lnTo>
                  <a:pt x="1822148" y="3174489"/>
                </a:lnTo>
                <a:cubicBezTo>
                  <a:pt x="2180998" y="3233421"/>
                  <a:pt x="2462037" y="3511992"/>
                  <a:pt x="2512313" y="3862087"/>
                </a:cubicBezTo>
                <a:cubicBezTo>
                  <a:pt x="2512481" y="3862140"/>
                  <a:pt x="2512650" y="3862145"/>
                  <a:pt x="2512819" y="3862150"/>
                </a:cubicBezTo>
                <a:lnTo>
                  <a:pt x="2513359" y="3868787"/>
                </a:lnTo>
                <a:cubicBezTo>
                  <a:pt x="2518416" y="3898794"/>
                  <a:pt x="2520865" y="3929436"/>
                  <a:pt x="2520823" y="3960518"/>
                </a:cubicBezTo>
                <a:cubicBezTo>
                  <a:pt x="2522135" y="3966104"/>
                  <a:pt x="2522194" y="3971728"/>
                  <a:pt x="2522194" y="3977366"/>
                </a:cubicBezTo>
                <a:cubicBezTo>
                  <a:pt x="2522194" y="3981158"/>
                  <a:pt x="2522167" y="3984944"/>
                  <a:pt x="2521601" y="3988716"/>
                </a:cubicBezTo>
                <a:lnTo>
                  <a:pt x="2521102" y="3988683"/>
                </a:lnTo>
                <a:lnTo>
                  <a:pt x="2521076" y="3989174"/>
                </a:lnTo>
                <a:lnTo>
                  <a:pt x="2503957" y="3987561"/>
                </a:lnTo>
                <a:cubicBezTo>
                  <a:pt x="2471583" y="3987038"/>
                  <a:pt x="2439703" y="3984080"/>
                  <a:pt x="2408531" y="3978570"/>
                </a:cubicBezTo>
                <a:cubicBezTo>
                  <a:pt x="2402954" y="3978986"/>
                  <a:pt x="2397625" y="3978045"/>
                  <a:pt x="2392314" y="3977042"/>
                </a:cubicBezTo>
                <a:lnTo>
                  <a:pt x="2392198" y="3975903"/>
                </a:lnTo>
                <a:cubicBezTo>
                  <a:pt x="2033347" y="3916971"/>
                  <a:pt x="1752308" y="3638399"/>
                  <a:pt x="1702032" y="3288305"/>
                </a:cubicBezTo>
                <a:cubicBezTo>
                  <a:pt x="1701865" y="3288253"/>
                  <a:pt x="1701696" y="3288248"/>
                  <a:pt x="1701527" y="3288243"/>
                </a:cubicBezTo>
                <a:lnTo>
                  <a:pt x="1700989" y="3281619"/>
                </a:lnTo>
                <a:cubicBezTo>
                  <a:pt x="1695930" y="3251607"/>
                  <a:pt x="1693479" y="3220958"/>
                  <a:pt x="1693521" y="3189869"/>
                </a:cubicBezTo>
                <a:cubicBezTo>
                  <a:pt x="1692209" y="3184286"/>
                  <a:pt x="1692151" y="3178663"/>
                  <a:pt x="1692151" y="3173027"/>
                </a:cubicBezTo>
                <a:lnTo>
                  <a:pt x="1692745" y="3161677"/>
                </a:lnTo>
                <a:lnTo>
                  <a:pt x="1693243" y="3161709"/>
                </a:lnTo>
                <a:close/>
                <a:moveTo>
                  <a:pt x="1679481" y="3161219"/>
                </a:moveTo>
                <a:lnTo>
                  <a:pt x="1679507" y="3161709"/>
                </a:lnTo>
                <a:lnTo>
                  <a:pt x="1680005" y="3161677"/>
                </a:lnTo>
                <a:lnTo>
                  <a:pt x="1680599" y="3173027"/>
                </a:lnTo>
                <a:cubicBezTo>
                  <a:pt x="1680599" y="3178663"/>
                  <a:pt x="1680540" y="3184286"/>
                  <a:pt x="1679228" y="3189869"/>
                </a:cubicBezTo>
                <a:cubicBezTo>
                  <a:pt x="1679270" y="3220958"/>
                  <a:pt x="1676820" y="3251607"/>
                  <a:pt x="1671761" y="3281619"/>
                </a:cubicBezTo>
                <a:lnTo>
                  <a:pt x="1671223" y="3288243"/>
                </a:lnTo>
                <a:cubicBezTo>
                  <a:pt x="1671053" y="3288248"/>
                  <a:pt x="1670885" y="3288253"/>
                  <a:pt x="1670717" y="3288305"/>
                </a:cubicBezTo>
                <a:cubicBezTo>
                  <a:pt x="1620442" y="3638399"/>
                  <a:pt x="1339403" y="3916971"/>
                  <a:pt x="980552" y="3975903"/>
                </a:cubicBezTo>
                <a:lnTo>
                  <a:pt x="980435" y="3977042"/>
                </a:lnTo>
                <a:cubicBezTo>
                  <a:pt x="975125" y="3978045"/>
                  <a:pt x="969796" y="3978986"/>
                  <a:pt x="964219" y="3978570"/>
                </a:cubicBezTo>
                <a:cubicBezTo>
                  <a:pt x="933047" y="3984080"/>
                  <a:pt x="901167" y="3987038"/>
                  <a:pt x="868792" y="3987561"/>
                </a:cubicBezTo>
                <a:lnTo>
                  <a:pt x="851674" y="3989174"/>
                </a:lnTo>
                <a:lnTo>
                  <a:pt x="851648" y="3988683"/>
                </a:lnTo>
                <a:lnTo>
                  <a:pt x="851149" y="3988716"/>
                </a:lnTo>
                <a:cubicBezTo>
                  <a:pt x="850583" y="3984944"/>
                  <a:pt x="850556" y="3981158"/>
                  <a:pt x="850556" y="3977366"/>
                </a:cubicBezTo>
                <a:cubicBezTo>
                  <a:pt x="850556" y="3971728"/>
                  <a:pt x="850614" y="3966104"/>
                  <a:pt x="851926" y="3960518"/>
                </a:cubicBezTo>
                <a:cubicBezTo>
                  <a:pt x="851884" y="3929436"/>
                  <a:pt x="854334" y="3898794"/>
                  <a:pt x="859390" y="3868787"/>
                </a:cubicBezTo>
                <a:lnTo>
                  <a:pt x="859931" y="3862150"/>
                </a:lnTo>
                <a:cubicBezTo>
                  <a:pt x="860099" y="3862145"/>
                  <a:pt x="860269" y="3862140"/>
                  <a:pt x="860436" y="3862087"/>
                </a:cubicBezTo>
                <a:cubicBezTo>
                  <a:pt x="910713" y="3511992"/>
                  <a:pt x="1191752" y="3233421"/>
                  <a:pt x="1550602" y="3174489"/>
                </a:cubicBezTo>
                <a:lnTo>
                  <a:pt x="1550719" y="3173350"/>
                </a:lnTo>
                <a:cubicBezTo>
                  <a:pt x="1556028" y="3172348"/>
                  <a:pt x="1561356" y="3171407"/>
                  <a:pt x="1566932" y="3171823"/>
                </a:cubicBezTo>
                <a:cubicBezTo>
                  <a:pt x="1598115" y="3166310"/>
                  <a:pt x="1630008" y="3163352"/>
                  <a:pt x="1662393" y="3162829"/>
                </a:cubicBezTo>
                <a:close/>
                <a:moveTo>
                  <a:pt x="1118" y="3161219"/>
                </a:moveTo>
                <a:lnTo>
                  <a:pt x="18205" y="3162829"/>
                </a:lnTo>
                <a:cubicBezTo>
                  <a:pt x="50591" y="3163352"/>
                  <a:pt x="82483" y="3166310"/>
                  <a:pt x="113667" y="3171823"/>
                </a:cubicBezTo>
                <a:cubicBezTo>
                  <a:pt x="119243" y="3171407"/>
                  <a:pt x="124571" y="3172348"/>
                  <a:pt x="129879" y="3173350"/>
                </a:cubicBezTo>
                <a:lnTo>
                  <a:pt x="129997" y="3174489"/>
                </a:lnTo>
                <a:cubicBezTo>
                  <a:pt x="488847" y="3233421"/>
                  <a:pt x="769886" y="3511992"/>
                  <a:pt x="820162" y="3862087"/>
                </a:cubicBezTo>
                <a:cubicBezTo>
                  <a:pt x="820330" y="3862140"/>
                  <a:pt x="820499" y="3862145"/>
                  <a:pt x="820668" y="3862150"/>
                </a:cubicBezTo>
                <a:lnTo>
                  <a:pt x="821208" y="3868787"/>
                </a:lnTo>
                <a:cubicBezTo>
                  <a:pt x="826265" y="3898794"/>
                  <a:pt x="828714" y="3929436"/>
                  <a:pt x="828672" y="3960518"/>
                </a:cubicBezTo>
                <a:cubicBezTo>
                  <a:pt x="829984" y="3966104"/>
                  <a:pt x="830043" y="3971728"/>
                  <a:pt x="830043" y="3977366"/>
                </a:cubicBezTo>
                <a:cubicBezTo>
                  <a:pt x="830043" y="3981158"/>
                  <a:pt x="830016" y="3984944"/>
                  <a:pt x="829450" y="3988716"/>
                </a:cubicBezTo>
                <a:lnTo>
                  <a:pt x="828951" y="3988683"/>
                </a:lnTo>
                <a:lnTo>
                  <a:pt x="828925" y="3989174"/>
                </a:lnTo>
                <a:lnTo>
                  <a:pt x="811806" y="3987561"/>
                </a:lnTo>
                <a:cubicBezTo>
                  <a:pt x="779432" y="3987038"/>
                  <a:pt x="747552" y="3984080"/>
                  <a:pt x="716380" y="3978570"/>
                </a:cubicBezTo>
                <a:cubicBezTo>
                  <a:pt x="710803" y="3978986"/>
                  <a:pt x="705474" y="3978045"/>
                  <a:pt x="700163" y="3977042"/>
                </a:cubicBezTo>
                <a:lnTo>
                  <a:pt x="700047" y="3975903"/>
                </a:lnTo>
                <a:cubicBezTo>
                  <a:pt x="341196" y="3916971"/>
                  <a:pt x="60157" y="3638399"/>
                  <a:pt x="9881" y="3288305"/>
                </a:cubicBezTo>
                <a:cubicBezTo>
                  <a:pt x="9714" y="3288253"/>
                  <a:pt x="9545" y="3288248"/>
                  <a:pt x="9376" y="3288243"/>
                </a:cubicBezTo>
                <a:lnTo>
                  <a:pt x="8837" y="3281619"/>
                </a:lnTo>
                <a:cubicBezTo>
                  <a:pt x="3779" y="3251607"/>
                  <a:pt x="1328" y="3220958"/>
                  <a:pt x="1370" y="3189869"/>
                </a:cubicBezTo>
                <a:cubicBezTo>
                  <a:pt x="58" y="3184286"/>
                  <a:pt x="0" y="3178663"/>
                  <a:pt x="0" y="3173027"/>
                </a:cubicBezTo>
                <a:lnTo>
                  <a:pt x="594" y="3161677"/>
                </a:lnTo>
                <a:lnTo>
                  <a:pt x="1092" y="3161709"/>
                </a:lnTo>
                <a:close/>
                <a:moveTo>
                  <a:pt x="7762529" y="2447425"/>
                </a:moveTo>
                <a:cubicBezTo>
                  <a:pt x="7815805" y="2718331"/>
                  <a:pt x="8030648" y="2933128"/>
                  <a:pt x="8305838" y="2992271"/>
                </a:cubicBezTo>
                <a:cubicBezTo>
                  <a:pt x="8252563" y="2721365"/>
                  <a:pt x="8037719" y="2506568"/>
                  <a:pt x="7762529" y="2447425"/>
                </a:cubicBezTo>
                <a:close/>
                <a:moveTo>
                  <a:pt x="7455280" y="2447425"/>
                </a:moveTo>
                <a:cubicBezTo>
                  <a:pt x="7180090" y="2506568"/>
                  <a:pt x="6965246" y="2721365"/>
                  <a:pt x="6911971" y="2992271"/>
                </a:cubicBezTo>
                <a:cubicBezTo>
                  <a:pt x="7187161" y="2933128"/>
                  <a:pt x="7402004" y="2718331"/>
                  <a:pt x="7455280" y="2447425"/>
                </a:cubicBezTo>
                <a:close/>
                <a:moveTo>
                  <a:pt x="6070378" y="2447425"/>
                </a:moveTo>
                <a:cubicBezTo>
                  <a:pt x="6123654" y="2718331"/>
                  <a:pt x="6338497" y="2933128"/>
                  <a:pt x="6613687" y="2992271"/>
                </a:cubicBezTo>
                <a:cubicBezTo>
                  <a:pt x="6560412" y="2721365"/>
                  <a:pt x="6345568" y="2506568"/>
                  <a:pt x="6070378" y="2447425"/>
                </a:cubicBezTo>
                <a:close/>
                <a:moveTo>
                  <a:pt x="5763129" y="2447425"/>
                </a:moveTo>
                <a:cubicBezTo>
                  <a:pt x="5487939" y="2506568"/>
                  <a:pt x="5273095" y="2721365"/>
                  <a:pt x="5219820" y="2992271"/>
                </a:cubicBezTo>
                <a:cubicBezTo>
                  <a:pt x="5495010" y="2933128"/>
                  <a:pt x="5709853" y="2718331"/>
                  <a:pt x="5763129" y="2447425"/>
                </a:cubicBezTo>
                <a:close/>
                <a:moveTo>
                  <a:pt x="4378227" y="2447425"/>
                </a:moveTo>
                <a:cubicBezTo>
                  <a:pt x="4431503" y="2718331"/>
                  <a:pt x="4646346" y="2933128"/>
                  <a:pt x="4921536" y="2992271"/>
                </a:cubicBezTo>
                <a:cubicBezTo>
                  <a:pt x="4868261" y="2721365"/>
                  <a:pt x="4653417" y="2506568"/>
                  <a:pt x="4378227" y="2447425"/>
                </a:cubicBezTo>
                <a:close/>
                <a:moveTo>
                  <a:pt x="4070978" y="2447425"/>
                </a:moveTo>
                <a:cubicBezTo>
                  <a:pt x="3795788" y="2506568"/>
                  <a:pt x="3580944" y="2721365"/>
                  <a:pt x="3527669" y="2992271"/>
                </a:cubicBezTo>
                <a:cubicBezTo>
                  <a:pt x="3802859" y="2933128"/>
                  <a:pt x="4017702" y="2718331"/>
                  <a:pt x="4070978" y="2447425"/>
                </a:cubicBezTo>
                <a:close/>
                <a:moveTo>
                  <a:pt x="2686076" y="2447425"/>
                </a:moveTo>
                <a:cubicBezTo>
                  <a:pt x="2739352" y="2718331"/>
                  <a:pt x="2954195" y="2933128"/>
                  <a:pt x="3229385" y="2992271"/>
                </a:cubicBezTo>
                <a:cubicBezTo>
                  <a:pt x="3176110" y="2721365"/>
                  <a:pt x="2961266" y="2506568"/>
                  <a:pt x="2686076" y="2447425"/>
                </a:cubicBezTo>
                <a:close/>
                <a:moveTo>
                  <a:pt x="2378827" y="2447425"/>
                </a:moveTo>
                <a:cubicBezTo>
                  <a:pt x="2103637" y="2506568"/>
                  <a:pt x="1888793" y="2721365"/>
                  <a:pt x="1835518" y="2992271"/>
                </a:cubicBezTo>
                <a:cubicBezTo>
                  <a:pt x="2110708" y="2933128"/>
                  <a:pt x="2325551" y="2718331"/>
                  <a:pt x="2378827" y="2447425"/>
                </a:cubicBezTo>
                <a:close/>
                <a:moveTo>
                  <a:pt x="993925" y="2447425"/>
                </a:moveTo>
                <a:cubicBezTo>
                  <a:pt x="1047201" y="2718331"/>
                  <a:pt x="1262044" y="2933128"/>
                  <a:pt x="1537234" y="2992271"/>
                </a:cubicBezTo>
                <a:cubicBezTo>
                  <a:pt x="1483959" y="2721365"/>
                  <a:pt x="1269115" y="2506568"/>
                  <a:pt x="993925" y="2447425"/>
                </a:cubicBezTo>
                <a:close/>
                <a:moveTo>
                  <a:pt x="686676" y="2447425"/>
                </a:moveTo>
                <a:cubicBezTo>
                  <a:pt x="411486" y="2506568"/>
                  <a:pt x="196642" y="2721365"/>
                  <a:pt x="143367" y="2992271"/>
                </a:cubicBezTo>
                <a:cubicBezTo>
                  <a:pt x="418557" y="2933128"/>
                  <a:pt x="633400" y="2718331"/>
                  <a:pt x="686676" y="2447425"/>
                </a:cubicBezTo>
                <a:close/>
                <a:moveTo>
                  <a:pt x="9139239" y="2321311"/>
                </a:moveTo>
                <a:lnTo>
                  <a:pt x="9139239" y="2449820"/>
                </a:lnTo>
                <a:lnTo>
                  <a:pt x="9047261" y="2476706"/>
                </a:lnTo>
                <a:cubicBezTo>
                  <a:pt x="8821055" y="2561144"/>
                  <a:pt x="8650738" y="2755228"/>
                  <a:pt x="8604122" y="2992271"/>
                </a:cubicBezTo>
                <a:cubicBezTo>
                  <a:pt x="8844913" y="2940521"/>
                  <a:pt x="9039501" y="2769598"/>
                  <a:pt x="9120077" y="2546190"/>
                </a:cubicBezTo>
                <a:lnTo>
                  <a:pt x="9139239" y="2477003"/>
                </a:lnTo>
                <a:lnTo>
                  <a:pt x="9139239" y="2782562"/>
                </a:lnTo>
                <a:lnTo>
                  <a:pt x="9135069" y="2789374"/>
                </a:lnTo>
                <a:cubicBezTo>
                  <a:pt x="9008919" y="2963003"/>
                  <a:pt x="8815033" y="3086603"/>
                  <a:pt x="8590751" y="3123727"/>
                </a:cubicBezTo>
                <a:lnTo>
                  <a:pt x="8590635" y="3124875"/>
                </a:lnTo>
                <a:cubicBezTo>
                  <a:pt x="8585324" y="3125886"/>
                  <a:pt x="8579995" y="3126834"/>
                  <a:pt x="8574418" y="3126415"/>
                </a:cubicBezTo>
                <a:cubicBezTo>
                  <a:pt x="8543246" y="3131969"/>
                  <a:pt x="8511366" y="3134950"/>
                  <a:pt x="8478991" y="3135477"/>
                </a:cubicBezTo>
                <a:lnTo>
                  <a:pt x="8461873" y="3137103"/>
                </a:lnTo>
                <a:lnTo>
                  <a:pt x="8461847" y="3136608"/>
                </a:lnTo>
                <a:lnTo>
                  <a:pt x="8461348" y="3136641"/>
                </a:lnTo>
                <a:cubicBezTo>
                  <a:pt x="8460782" y="3132839"/>
                  <a:pt x="8460755" y="3129023"/>
                  <a:pt x="8460755" y="3125201"/>
                </a:cubicBezTo>
                <a:cubicBezTo>
                  <a:pt x="8460755" y="3119519"/>
                  <a:pt x="8460814" y="3113850"/>
                  <a:pt x="8462126" y="3108220"/>
                </a:cubicBezTo>
                <a:cubicBezTo>
                  <a:pt x="8462083" y="3076892"/>
                  <a:pt x="8464533" y="3046007"/>
                  <a:pt x="8469590" y="3015763"/>
                </a:cubicBezTo>
                <a:lnTo>
                  <a:pt x="8470130" y="3009073"/>
                </a:lnTo>
                <a:cubicBezTo>
                  <a:pt x="8470299" y="3009068"/>
                  <a:pt x="8470468" y="3009063"/>
                  <a:pt x="8470636" y="3009010"/>
                </a:cubicBezTo>
                <a:cubicBezTo>
                  <a:pt x="8514628" y="2700252"/>
                  <a:pt x="8735297" y="2446688"/>
                  <a:pt x="9030178" y="2348329"/>
                </a:cubicBezTo>
                <a:close/>
                <a:moveTo>
                  <a:pt x="7620280" y="2302594"/>
                </a:moveTo>
                <a:lnTo>
                  <a:pt x="7637367" y="2304217"/>
                </a:lnTo>
                <a:cubicBezTo>
                  <a:pt x="7669753" y="2304744"/>
                  <a:pt x="7701646" y="2307725"/>
                  <a:pt x="7732829" y="2313282"/>
                </a:cubicBezTo>
                <a:cubicBezTo>
                  <a:pt x="7738405" y="2312863"/>
                  <a:pt x="7743733" y="2313811"/>
                  <a:pt x="7749042" y="2314821"/>
                </a:cubicBezTo>
                <a:lnTo>
                  <a:pt x="7749159" y="2315969"/>
                </a:lnTo>
                <a:cubicBezTo>
                  <a:pt x="8108009" y="2375367"/>
                  <a:pt x="8389048" y="2656144"/>
                  <a:pt x="8439324" y="3009010"/>
                </a:cubicBezTo>
                <a:cubicBezTo>
                  <a:pt x="8439492" y="3009063"/>
                  <a:pt x="8439661" y="3009068"/>
                  <a:pt x="8439830" y="3009073"/>
                </a:cubicBezTo>
                <a:lnTo>
                  <a:pt x="8440370" y="3015763"/>
                </a:lnTo>
                <a:cubicBezTo>
                  <a:pt x="8445427" y="3046007"/>
                  <a:pt x="8447877" y="3076892"/>
                  <a:pt x="8447834" y="3108220"/>
                </a:cubicBezTo>
                <a:cubicBezTo>
                  <a:pt x="8449146" y="3113850"/>
                  <a:pt x="8449205" y="3119519"/>
                  <a:pt x="8449205" y="3125201"/>
                </a:cubicBezTo>
                <a:cubicBezTo>
                  <a:pt x="8449205" y="3129023"/>
                  <a:pt x="8449178" y="3132839"/>
                  <a:pt x="8448612" y="3136641"/>
                </a:cubicBezTo>
                <a:lnTo>
                  <a:pt x="8448113" y="3136608"/>
                </a:lnTo>
                <a:lnTo>
                  <a:pt x="8448087" y="3137103"/>
                </a:lnTo>
                <a:lnTo>
                  <a:pt x="8430969" y="3135477"/>
                </a:lnTo>
                <a:cubicBezTo>
                  <a:pt x="8398594" y="3134950"/>
                  <a:pt x="8366714" y="3131969"/>
                  <a:pt x="8335542" y="3126415"/>
                </a:cubicBezTo>
                <a:cubicBezTo>
                  <a:pt x="8329965" y="3126834"/>
                  <a:pt x="8324636" y="3125886"/>
                  <a:pt x="8319325" y="3124875"/>
                </a:cubicBezTo>
                <a:lnTo>
                  <a:pt x="8319209" y="3123727"/>
                </a:lnTo>
                <a:cubicBezTo>
                  <a:pt x="7960358" y="3064328"/>
                  <a:pt x="7679319" y="2783551"/>
                  <a:pt x="7629044" y="2430686"/>
                </a:cubicBezTo>
                <a:cubicBezTo>
                  <a:pt x="7628876" y="2430633"/>
                  <a:pt x="7628708" y="2430628"/>
                  <a:pt x="7628538" y="2430623"/>
                </a:cubicBezTo>
                <a:lnTo>
                  <a:pt x="7628000" y="2423947"/>
                </a:lnTo>
                <a:cubicBezTo>
                  <a:pt x="7622941" y="2393697"/>
                  <a:pt x="7620490" y="2362806"/>
                  <a:pt x="7620533" y="2331471"/>
                </a:cubicBezTo>
                <a:cubicBezTo>
                  <a:pt x="7619221" y="2325843"/>
                  <a:pt x="7619162" y="2320176"/>
                  <a:pt x="7619162" y="2314495"/>
                </a:cubicBezTo>
                <a:lnTo>
                  <a:pt x="7619756" y="2303055"/>
                </a:lnTo>
                <a:lnTo>
                  <a:pt x="7620254" y="2303088"/>
                </a:lnTo>
                <a:close/>
                <a:moveTo>
                  <a:pt x="7597529" y="2302594"/>
                </a:moveTo>
                <a:lnTo>
                  <a:pt x="7597555" y="2303088"/>
                </a:lnTo>
                <a:lnTo>
                  <a:pt x="7598053" y="2303055"/>
                </a:lnTo>
                <a:lnTo>
                  <a:pt x="7598647" y="2314495"/>
                </a:lnTo>
                <a:cubicBezTo>
                  <a:pt x="7598647" y="2320176"/>
                  <a:pt x="7598588" y="2325843"/>
                  <a:pt x="7597276" y="2331471"/>
                </a:cubicBezTo>
                <a:cubicBezTo>
                  <a:pt x="7597319" y="2362806"/>
                  <a:pt x="7594868" y="2393697"/>
                  <a:pt x="7589809" y="2423947"/>
                </a:cubicBezTo>
                <a:lnTo>
                  <a:pt x="7589271" y="2430623"/>
                </a:lnTo>
                <a:cubicBezTo>
                  <a:pt x="7589101" y="2430628"/>
                  <a:pt x="7588933" y="2430633"/>
                  <a:pt x="7588765" y="2430686"/>
                </a:cubicBezTo>
                <a:cubicBezTo>
                  <a:pt x="7538490" y="2783551"/>
                  <a:pt x="7257451" y="3064328"/>
                  <a:pt x="6898600" y="3123727"/>
                </a:cubicBezTo>
                <a:lnTo>
                  <a:pt x="6898484" y="3124875"/>
                </a:lnTo>
                <a:cubicBezTo>
                  <a:pt x="6893173" y="3125886"/>
                  <a:pt x="6887844" y="3126834"/>
                  <a:pt x="6882267" y="3126415"/>
                </a:cubicBezTo>
                <a:cubicBezTo>
                  <a:pt x="6851095" y="3131969"/>
                  <a:pt x="6819215" y="3134950"/>
                  <a:pt x="6786841" y="3135477"/>
                </a:cubicBezTo>
                <a:lnTo>
                  <a:pt x="6769722" y="3137103"/>
                </a:lnTo>
                <a:lnTo>
                  <a:pt x="6769696" y="3136608"/>
                </a:lnTo>
                <a:lnTo>
                  <a:pt x="6769197" y="3136641"/>
                </a:lnTo>
                <a:cubicBezTo>
                  <a:pt x="6768631" y="3132839"/>
                  <a:pt x="6768604" y="3129023"/>
                  <a:pt x="6768604" y="3125201"/>
                </a:cubicBezTo>
                <a:cubicBezTo>
                  <a:pt x="6768604" y="3119519"/>
                  <a:pt x="6768663" y="3113850"/>
                  <a:pt x="6769975" y="3108220"/>
                </a:cubicBezTo>
                <a:cubicBezTo>
                  <a:pt x="6769933" y="3076892"/>
                  <a:pt x="6772382" y="3046007"/>
                  <a:pt x="6777439" y="3015763"/>
                </a:cubicBezTo>
                <a:lnTo>
                  <a:pt x="6777979" y="3009073"/>
                </a:lnTo>
                <a:cubicBezTo>
                  <a:pt x="6778148" y="3009068"/>
                  <a:pt x="6778317" y="3009063"/>
                  <a:pt x="6778485" y="3009010"/>
                </a:cubicBezTo>
                <a:cubicBezTo>
                  <a:pt x="6828761" y="2656144"/>
                  <a:pt x="7109800" y="2375367"/>
                  <a:pt x="7468650" y="2315969"/>
                </a:cubicBezTo>
                <a:lnTo>
                  <a:pt x="7468767" y="2314821"/>
                </a:lnTo>
                <a:cubicBezTo>
                  <a:pt x="7474076" y="2313811"/>
                  <a:pt x="7479404" y="2312863"/>
                  <a:pt x="7484980" y="2313282"/>
                </a:cubicBezTo>
                <a:cubicBezTo>
                  <a:pt x="7516163" y="2307725"/>
                  <a:pt x="7548056" y="2304744"/>
                  <a:pt x="7580442" y="2304217"/>
                </a:cubicBezTo>
                <a:close/>
                <a:moveTo>
                  <a:pt x="5928129" y="2302594"/>
                </a:moveTo>
                <a:lnTo>
                  <a:pt x="5945217" y="2304217"/>
                </a:lnTo>
                <a:cubicBezTo>
                  <a:pt x="5977602" y="2304744"/>
                  <a:pt x="6009495" y="2307725"/>
                  <a:pt x="6040678" y="2313282"/>
                </a:cubicBezTo>
                <a:cubicBezTo>
                  <a:pt x="6046254" y="2312863"/>
                  <a:pt x="6051582" y="2313811"/>
                  <a:pt x="6056891" y="2314821"/>
                </a:cubicBezTo>
                <a:lnTo>
                  <a:pt x="6057008" y="2315969"/>
                </a:lnTo>
                <a:cubicBezTo>
                  <a:pt x="6415858" y="2375367"/>
                  <a:pt x="6696897" y="2656144"/>
                  <a:pt x="6747174" y="3009010"/>
                </a:cubicBezTo>
                <a:cubicBezTo>
                  <a:pt x="6747341" y="3009063"/>
                  <a:pt x="6747511" y="3009068"/>
                  <a:pt x="6747679" y="3009073"/>
                </a:cubicBezTo>
                <a:lnTo>
                  <a:pt x="6748220" y="3015763"/>
                </a:lnTo>
                <a:cubicBezTo>
                  <a:pt x="6753276" y="3046007"/>
                  <a:pt x="6755726" y="3076892"/>
                  <a:pt x="6755684" y="3108220"/>
                </a:cubicBezTo>
                <a:cubicBezTo>
                  <a:pt x="6756996" y="3113850"/>
                  <a:pt x="6757054" y="3119519"/>
                  <a:pt x="6757054" y="3125201"/>
                </a:cubicBezTo>
                <a:cubicBezTo>
                  <a:pt x="6757054" y="3129023"/>
                  <a:pt x="6757027" y="3132839"/>
                  <a:pt x="6756461" y="3136641"/>
                </a:cubicBezTo>
                <a:lnTo>
                  <a:pt x="6755962" y="3136608"/>
                </a:lnTo>
                <a:lnTo>
                  <a:pt x="6755936" y="3137103"/>
                </a:lnTo>
                <a:lnTo>
                  <a:pt x="6738818" y="3135477"/>
                </a:lnTo>
                <a:cubicBezTo>
                  <a:pt x="6706444" y="3134950"/>
                  <a:pt x="6674563" y="3131969"/>
                  <a:pt x="6643391" y="3126415"/>
                </a:cubicBezTo>
                <a:cubicBezTo>
                  <a:pt x="6637814" y="3126834"/>
                  <a:pt x="6632485" y="3125886"/>
                  <a:pt x="6627175" y="3124875"/>
                </a:cubicBezTo>
                <a:lnTo>
                  <a:pt x="6627059" y="3123727"/>
                </a:lnTo>
                <a:cubicBezTo>
                  <a:pt x="6268207" y="3064328"/>
                  <a:pt x="5987168" y="2783551"/>
                  <a:pt x="5936893" y="2430686"/>
                </a:cubicBezTo>
                <a:cubicBezTo>
                  <a:pt x="5936725" y="2430633"/>
                  <a:pt x="5936557" y="2430628"/>
                  <a:pt x="5936387" y="2430623"/>
                </a:cubicBezTo>
                <a:lnTo>
                  <a:pt x="5935849" y="2423947"/>
                </a:lnTo>
                <a:cubicBezTo>
                  <a:pt x="5930790" y="2393697"/>
                  <a:pt x="5928340" y="2362806"/>
                  <a:pt x="5928382" y="2331471"/>
                </a:cubicBezTo>
                <a:cubicBezTo>
                  <a:pt x="5927070" y="2325843"/>
                  <a:pt x="5927011" y="2320176"/>
                  <a:pt x="5927011" y="2314495"/>
                </a:cubicBezTo>
                <a:lnTo>
                  <a:pt x="5927605" y="2303055"/>
                </a:lnTo>
                <a:lnTo>
                  <a:pt x="5928103" y="2303088"/>
                </a:lnTo>
                <a:close/>
                <a:moveTo>
                  <a:pt x="5905378" y="2302594"/>
                </a:moveTo>
                <a:lnTo>
                  <a:pt x="5905404" y="2303088"/>
                </a:lnTo>
                <a:lnTo>
                  <a:pt x="5905902" y="2303055"/>
                </a:lnTo>
                <a:lnTo>
                  <a:pt x="5906496" y="2314495"/>
                </a:lnTo>
                <a:cubicBezTo>
                  <a:pt x="5906496" y="2320176"/>
                  <a:pt x="5906438" y="2325843"/>
                  <a:pt x="5905126" y="2331471"/>
                </a:cubicBezTo>
                <a:cubicBezTo>
                  <a:pt x="5905168" y="2362806"/>
                  <a:pt x="5902717" y="2393697"/>
                  <a:pt x="5897659" y="2423947"/>
                </a:cubicBezTo>
                <a:lnTo>
                  <a:pt x="5897120" y="2430623"/>
                </a:lnTo>
                <a:cubicBezTo>
                  <a:pt x="5896951" y="2430628"/>
                  <a:pt x="5896782" y="2430633"/>
                  <a:pt x="5896615" y="2430686"/>
                </a:cubicBezTo>
                <a:cubicBezTo>
                  <a:pt x="5846339" y="2783551"/>
                  <a:pt x="5565300" y="3064328"/>
                  <a:pt x="5206449" y="3123727"/>
                </a:cubicBezTo>
                <a:lnTo>
                  <a:pt x="5206334" y="3124875"/>
                </a:lnTo>
                <a:cubicBezTo>
                  <a:pt x="5201022" y="3125886"/>
                  <a:pt x="5195693" y="3126834"/>
                  <a:pt x="5190116" y="3126415"/>
                </a:cubicBezTo>
                <a:cubicBezTo>
                  <a:pt x="5158944" y="3131969"/>
                  <a:pt x="5127065" y="3134950"/>
                  <a:pt x="5094690" y="3135477"/>
                </a:cubicBezTo>
                <a:lnTo>
                  <a:pt x="5077571" y="3137103"/>
                </a:lnTo>
                <a:lnTo>
                  <a:pt x="5077545" y="3136608"/>
                </a:lnTo>
                <a:lnTo>
                  <a:pt x="5077046" y="3136641"/>
                </a:lnTo>
                <a:cubicBezTo>
                  <a:pt x="5076480" y="3132839"/>
                  <a:pt x="5076453" y="3129023"/>
                  <a:pt x="5076453" y="3125201"/>
                </a:cubicBezTo>
                <a:cubicBezTo>
                  <a:pt x="5076453" y="3119519"/>
                  <a:pt x="5076512" y="3113850"/>
                  <a:pt x="5077824" y="3108220"/>
                </a:cubicBezTo>
                <a:cubicBezTo>
                  <a:pt x="5077782" y="3076892"/>
                  <a:pt x="5080231" y="3046007"/>
                  <a:pt x="5085288" y="3015763"/>
                </a:cubicBezTo>
                <a:lnTo>
                  <a:pt x="5085828" y="3009073"/>
                </a:lnTo>
                <a:cubicBezTo>
                  <a:pt x="5085997" y="3009068"/>
                  <a:pt x="5086166" y="3009063"/>
                  <a:pt x="5086334" y="3009010"/>
                </a:cubicBezTo>
                <a:cubicBezTo>
                  <a:pt x="5136610" y="2656144"/>
                  <a:pt x="5417649" y="2375367"/>
                  <a:pt x="5776501" y="2315969"/>
                </a:cubicBezTo>
                <a:lnTo>
                  <a:pt x="5776617" y="2314821"/>
                </a:lnTo>
                <a:cubicBezTo>
                  <a:pt x="5781926" y="2313811"/>
                  <a:pt x="5787253" y="2312863"/>
                  <a:pt x="5792829" y="2313282"/>
                </a:cubicBezTo>
                <a:cubicBezTo>
                  <a:pt x="5824013" y="2307725"/>
                  <a:pt x="5855905" y="2304744"/>
                  <a:pt x="5888291" y="2304217"/>
                </a:cubicBezTo>
                <a:close/>
                <a:moveTo>
                  <a:pt x="4235979" y="2302594"/>
                </a:moveTo>
                <a:lnTo>
                  <a:pt x="4253065" y="2304217"/>
                </a:lnTo>
                <a:cubicBezTo>
                  <a:pt x="4285451" y="2304744"/>
                  <a:pt x="4317343" y="2307725"/>
                  <a:pt x="4348528" y="2313282"/>
                </a:cubicBezTo>
                <a:cubicBezTo>
                  <a:pt x="4354104" y="2312863"/>
                  <a:pt x="4359431" y="2313811"/>
                  <a:pt x="4364739" y="2314821"/>
                </a:cubicBezTo>
                <a:lnTo>
                  <a:pt x="4364856" y="2315969"/>
                </a:lnTo>
                <a:cubicBezTo>
                  <a:pt x="4723707" y="2375367"/>
                  <a:pt x="5004746" y="2656144"/>
                  <a:pt x="5055022" y="3009010"/>
                </a:cubicBezTo>
                <a:cubicBezTo>
                  <a:pt x="5055190" y="3009063"/>
                  <a:pt x="5055359" y="3009068"/>
                  <a:pt x="5055528" y="3009073"/>
                </a:cubicBezTo>
                <a:lnTo>
                  <a:pt x="5056068" y="3015763"/>
                </a:lnTo>
                <a:cubicBezTo>
                  <a:pt x="5061125" y="3046007"/>
                  <a:pt x="5063574" y="3076892"/>
                  <a:pt x="5063532" y="3108220"/>
                </a:cubicBezTo>
                <a:cubicBezTo>
                  <a:pt x="5064844" y="3113850"/>
                  <a:pt x="5064903" y="3119519"/>
                  <a:pt x="5064903" y="3125201"/>
                </a:cubicBezTo>
                <a:cubicBezTo>
                  <a:pt x="5064903" y="3129023"/>
                  <a:pt x="5064876" y="3132839"/>
                  <a:pt x="5064310" y="3136641"/>
                </a:cubicBezTo>
                <a:lnTo>
                  <a:pt x="5063811" y="3136608"/>
                </a:lnTo>
                <a:lnTo>
                  <a:pt x="5063785" y="3137103"/>
                </a:lnTo>
                <a:lnTo>
                  <a:pt x="5046666" y="3135477"/>
                </a:lnTo>
                <a:cubicBezTo>
                  <a:pt x="5014292" y="3134950"/>
                  <a:pt x="4982412" y="3131969"/>
                  <a:pt x="4951241" y="3126415"/>
                </a:cubicBezTo>
                <a:cubicBezTo>
                  <a:pt x="4945663" y="3126834"/>
                  <a:pt x="4940334" y="3125886"/>
                  <a:pt x="4935023" y="3124875"/>
                </a:cubicBezTo>
                <a:lnTo>
                  <a:pt x="4934907" y="3123727"/>
                </a:lnTo>
                <a:cubicBezTo>
                  <a:pt x="4576056" y="3064328"/>
                  <a:pt x="4295017" y="2783551"/>
                  <a:pt x="4244741" y="2430686"/>
                </a:cubicBezTo>
                <a:cubicBezTo>
                  <a:pt x="4244574" y="2430633"/>
                  <a:pt x="4244405" y="2430628"/>
                  <a:pt x="4244236" y="2430623"/>
                </a:cubicBezTo>
                <a:lnTo>
                  <a:pt x="4243697" y="2423947"/>
                </a:lnTo>
                <a:cubicBezTo>
                  <a:pt x="4238639" y="2393697"/>
                  <a:pt x="4236188" y="2362806"/>
                  <a:pt x="4236230" y="2331471"/>
                </a:cubicBezTo>
                <a:cubicBezTo>
                  <a:pt x="4234918" y="2325843"/>
                  <a:pt x="4234860" y="2320176"/>
                  <a:pt x="4234860" y="2314495"/>
                </a:cubicBezTo>
                <a:lnTo>
                  <a:pt x="4235454" y="2303055"/>
                </a:lnTo>
                <a:lnTo>
                  <a:pt x="4235952" y="2303088"/>
                </a:lnTo>
                <a:close/>
                <a:moveTo>
                  <a:pt x="4213227" y="2302594"/>
                </a:moveTo>
                <a:lnTo>
                  <a:pt x="4213253" y="2303088"/>
                </a:lnTo>
                <a:lnTo>
                  <a:pt x="4213751" y="2303055"/>
                </a:lnTo>
                <a:lnTo>
                  <a:pt x="4214345" y="2314495"/>
                </a:lnTo>
                <a:cubicBezTo>
                  <a:pt x="4214345" y="2320176"/>
                  <a:pt x="4214286" y="2325843"/>
                  <a:pt x="4212974" y="2331471"/>
                </a:cubicBezTo>
                <a:cubicBezTo>
                  <a:pt x="4213016" y="2362806"/>
                  <a:pt x="4210566" y="2393697"/>
                  <a:pt x="4205507" y="2423947"/>
                </a:cubicBezTo>
                <a:lnTo>
                  <a:pt x="4204969" y="2430623"/>
                </a:lnTo>
                <a:cubicBezTo>
                  <a:pt x="4204799" y="2430628"/>
                  <a:pt x="4204631" y="2430633"/>
                  <a:pt x="4204463" y="2430686"/>
                </a:cubicBezTo>
                <a:cubicBezTo>
                  <a:pt x="4154188" y="2783551"/>
                  <a:pt x="3873149" y="3064328"/>
                  <a:pt x="3514297" y="3123727"/>
                </a:cubicBezTo>
                <a:lnTo>
                  <a:pt x="3514181" y="3124875"/>
                </a:lnTo>
                <a:cubicBezTo>
                  <a:pt x="3508871" y="3125886"/>
                  <a:pt x="3503542" y="3126834"/>
                  <a:pt x="3497965" y="3126415"/>
                </a:cubicBezTo>
                <a:cubicBezTo>
                  <a:pt x="3466793" y="3131969"/>
                  <a:pt x="3434912" y="3134950"/>
                  <a:pt x="3402538" y="3135477"/>
                </a:cubicBezTo>
                <a:lnTo>
                  <a:pt x="3385420" y="3137103"/>
                </a:lnTo>
                <a:lnTo>
                  <a:pt x="3385394" y="3136608"/>
                </a:lnTo>
                <a:lnTo>
                  <a:pt x="3384895" y="3136641"/>
                </a:lnTo>
                <a:cubicBezTo>
                  <a:pt x="3384329" y="3132839"/>
                  <a:pt x="3384302" y="3129023"/>
                  <a:pt x="3384302" y="3125201"/>
                </a:cubicBezTo>
                <a:cubicBezTo>
                  <a:pt x="3384302" y="3119519"/>
                  <a:pt x="3384360" y="3113850"/>
                  <a:pt x="3385672" y="3108220"/>
                </a:cubicBezTo>
                <a:cubicBezTo>
                  <a:pt x="3385630" y="3076892"/>
                  <a:pt x="3388080" y="3046007"/>
                  <a:pt x="3393136" y="3015763"/>
                </a:cubicBezTo>
                <a:lnTo>
                  <a:pt x="3393677" y="3009073"/>
                </a:lnTo>
                <a:cubicBezTo>
                  <a:pt x="3393845" y="3009068"/>
                  <a:pt x="3394015" y="3009063"/>
                  <a:pt x="3394182" y="3009010"/>
                </a:cubicBezTo>
                <a:cubicBezTo>
                  <a:pt x="3444459" y="2656144"/>
                  <a:pt x="3725498" y="2375367"/>
                  <a:pt x="4084348" y="2315969"/>
                </a:cubicBezTo>
                <a:lnTo>
                  <a:pt x="4084465" y="2314821"/>
                </a:lnTo>
                <a:cubicBezTo>
                  <a:pt x="4089774" y="2313811"/>
                  <a:pt x="4095102" y="2312863"/>
                  <a:pt x="4100678" y="2313282"/>
                </a:cubicBezTo>
                <a:cubicBezTo>
                  <a:pt x="4131861" y="2307725"/>
                  <a:pt x="4163754" y="2304744"/>
                  <a:pt x="4196139" y="2304217"/>
                </a:cubicBezTo>
                <a:close/>
                <a:moveTo>
                  <a:pt x="2543827" y="2302594"/>
                </a:moveTo>
                <a:lnTo>
                  <a:pt x="2560914" y="2304217"/>
                </a:lnTo>
                <a:cubicBezTo>
                  <a:pt x="2593300" y="2304744"/>
                  <a:pt x="2625192" y="2307725"/>
                  <a:pt x="2656376" y="2313282"/>
                </a:cubicBezTo>
                <a:cubicBezTo>
                  <a:pt x="2661952" y="2312863"/>
                  <a:pt x="2667280" y="2313811"/>
                  <a:pt x="2672588" y="2314821"/>
                </a:cubicBezTo>
                <a:lnTo>
                  <a:pt x="2672706" y="2315969"/>
                </a:lnTo>
                <a:cubicBezTo>
                  <a:pt x="3031556" y="2375367"/>
                  <a:pt x="3312595" y="2656144"/>
                  <a:pt x="3362871" y="3009010"/>
                </a:cubicBezTo>
                <a:cubicBezTo>
                  <a:pt x="3363039" y="3009063"/>
                  <a:pt x="3363208" y="3009068"/>
                  <a:pt x="3363377" y="3009073"/>
                </a:cubicBezTo>
                <a:lnTo>
                  <a:pt x="3363917" y="3015763"/>
                </a:lnTo>
                <a:cubicBezTo>
                  <a:pt x="3368974" y="3046007"/>
                  <a:pt x="3371423" y="3076892"/>
                  <a:pt x="3371381" y="3108220"/>
                </a:cubicBezTo>
                <a:cubicBezTo>
                  <a:pt x="3372693" y="3113850"/>
                  <a:pt x="3372752" y="3119519"/>
                  <a:pt x="3372752" y="3125201"/>
                </a:cubicBezTo>
                <a:cubicBezTo>
                  <a:pt x="3372752" y="3129023"/>
                  <a:pt x="3372725" y="3132839"/>
                  <a:pt x="3372159" y="3136641"/>
                </a:cubicBezTo>
                <a:lnTo>
                  <a:pt x="3371660" y="3136608"/>
                </a:lnTo>
                <a:lnTo>
                  <a:pt x="3371634" y="3137103"/>
                </a:lnTo>
                <a:lnTo>
                  <a:pt x="3354515" y="3135477"/>
                </a:lnTo>
                <a:cubicBezTo>
                  <a:pt x="3322141" y="3134950"/>
                  <a:pt x="3290261" y="3131969"/>
                  <a:pt x="3259089" y="3126415"/>
                </a:cubicBezTo>
                <a:cubicBezTo>
                  <a:pt x="3253512" y="3126834"/>
                  <a:pt x="3248183" y="3125886"/>
                  <a:pt x="3242872" y="3124875"/>
                </a:cubicBezTo>
                <a:lnTo>
                  <a:pt x="3242756" y="3123727"/>
                </a:lnTo>
                <a:cubicBezTo>
                  <a:pt x="2883905" y="3064328"/>
                  <a:pt x="2602866" y="2783551"/>
                  <a:pt x="2552590" y="2430686"/>
                </a:cubicBezTo>
                <a:cubicBezTo>
                  <a:pt x="2552423" y="2430633"/>
                  <a:pt x="2552254" y="2430628"/>
                  <a:pt x="2552085" y="2430623"/>
                </a:cubicBezTo>
                <a:lnTo>
                  <a:pt x="2551547" y="2423947"/>
                </a:lnTo>
                <a:cubicBezTo>
                  <a:pt x="2546488" y="2393697"/>
                  <a:pt x="2544037" y="2362806"/>
                  <a:pt x="2544079" y="2331471"/>
                </a:cubicBezTo>
                <a:cubicBezTo>
                  <a:pt x="2542767" y="2325843"/>
                  <a:pt x="2542709" y="2320176"/>
                  <a:pt x="2542709" y="2314495"/>
                </a:cubicBezTo>
                <a:lnTo>
                  <a:pt x="2543303" y="2303055"/>
                </a:lnTo>
                <a:lnTo>
                  <a:pt x="2543801" y="2303088"/>
                </a:lnTo>
                <a:close/>
                <a:moveTo>
                  <a:pt x="2521076" y="2302594"/>
                </a:moveTo>
                <a:lnTo>
                  <a:pt x="2521102" y="2303088"/>
                </a:lnTo>
                <a:lnTo>
                  <a:pt x="2521600" y="2303055"/>
                </a:lnTo>
                <a:lnTo>
                  <a:pt x="2522194" y="2314495"/>
                </a:lnTo>
                <a:cubicBezTo>
                  <a:pt x="2522194" y="2320176"/>
                  <a:pt x="2522135" y="2325843"/>
                  <a:pt x="2520823" y="2331471"/>
                </a:cubicBezTo>
                <a:cubicBezTo>
                  <a:pt x="2520865" y="2362806"/>
                  <a:pt x="2518415" y="2393697"/>
                  <a:pt x="2513356" y="2423947"/>
                </a:cubicBezTo>
                <a:lnTo>
                  <a:pt x="2512818" y="2430623"/>
                </a:lnTo>
                <a:cubicBezTo>
                  <a:pt x="2512648" y="2430628"/>
                  <a:pt x="2512480" y="2430633"/>
                  <a:pt x="2512312" y="2430686"/>
                </a:cubicBezTo>
                <a:cubicBezTo>
                  <a:pt x="2462037" y="2783551"/>
                  <a:pt x="2180998" y="3064328"/>
                  <a:pt x="1822147" y="3123727"/>
                </a:cubicBezTo>
                <a:lnTo>
                  <a:pt x="1822030" y="3124875"/>
                </a:lnTo>
                <a:cubicBezTo>
                  <a:pt x="1816720" y="3125886"/>
                  <a:pt x="1811391" y="3126834"/>
                  <a:pt x="1805814" y="3126415"/>
                </a:cubicBezTo>
                <a:cubicBezTo>
                  <a:pt x="1774642" y="3131969"/>
                  <a:pt x="1742762" y="3134950"/>
                  <a:pt x="1710387" y="3135477"/>
                </a:cubicBezTo>
                <a:lnTo>
                  <a:pt x="1693269" y="3137103"/>
                </a:lnTo>
                <a:lnTo>
                  <a:pt x="1693243" y="3136608"/>
                </a:lnTo>
                <a:lnTo>
                  <a:pt x="1692744" y="3136641"/>
                </a:lnTo>
                <a:cubicBezTo>
                  <a:pt x="1692178" y="3132839"/>
                  <a:pt x="1692151" y="3129023"/>
                  <a:pt x="1692151" y="3125201"/>
                </a:cubicBezTo>
                <a:cubicBezTo>
                  <a:pt x="1692151" y="3119519"/>
                  <a:pt x="1692209" y="3113850"/>
                  <a:pt x="1693521" y="3108220"/>
                </a:cubicBezTo>
                <a:cubicBezTo>
                  <a:pt x="1693479" y="3076892"/>
                  <a:pt x="1695929" y="3046007"/>
                  <a:pt x="1700985" y="3015763"/>
                </a:cubicBezTo>
                <a:lnTo>
                  <a:pt x="1701526" y="3009073"/>
                </a:lnTo>
                <a:cubicBezTo>
                  <a:pt x="1701694" y="3009068"/>
                  <a:pt x="1701864" y="3009063"/>
                  <a:pt x="1702031" y="3009010"/>
                </a:cubicBezTo>
                <a:cubicBezTo>
                  <a:pt x="1752308" y="2656144"/>
                  <a:pt x="2033347" y="2375367"/>
                  <a:pt x="2392197" y="2315969"/>
                </a:cubicBezTo>
                <a:lnTo>
                  <a:pt x="2392314" y="2314821"/>
                </a:lnTo>
                <a:cubicBezTo>
                  <a:pt x="2397623" y="2313811"/>
                  <a:pt x="2402951" y="2312863"/>
                  <a:pt x="2408527" y="2313282"/>
                </a:cubicBezTo>
                <a:cubicBezTo>
                  <a:pt x="2439710" y="2307725"/>
                  <a:pt x="2471603" y="2304744"/>
                  <a:pt x="2503988" y="2304217"/>
                </a:cubicBezTo>
                <a:close/>
                <a:moveTo>
                  <a:pt x="851676" y="2302594"/>
                </a:moveTo>
                <a:lnTo>
                  <a:pt x="868763" y="2304217"/>
                </a:lnTo>
                <a:cubicBezTo>
                  <a:pt x="901149" y="2304744"/>
                  <a:pt x="933041" y="2307725"/>
                  <a:pt x="964225" y="2313282"/>
                </a:cubicBezTo>
                <a:cubicBezTo>
                  <a:pt x="969801" y="2312863"/>
                  <a:pt x="975129" y="2313811"/>
                  <a:pt x="980437" y="2314821"/>
                </a:cubicBezTo>
                <a:lnTo>
                  <a:pt x="980555" y="2315969"/>
                </a:lnTo>
                <a:cubicBezTo>
                  <a:pt x="1339405" y="2375367"/>
                  <a:pt x="1620444" y="2656144"/>
                  <a:pt x="1670720" y="3009010"/>
                </a:cubicBezTo>
                <a:cubicBezTo>
                  <a:pt x="1670888" y="3009063"/>
                  <a:pt x="1671057" y="3009068"/>
                  <a:pt x="1671226" y="3009073"/>
                </a:cubicBezTo>
                <a:lnTo>
                  <a:pt x="1671766" y="3015763"/>
                </a:lnTo>
                <a:cubicBezTo>
                  <a:pt x="1676823" y="3046007"/>
                  <a:pt x="1679272" y="3076892"/>
                  <a:pt x="1679230" y="3108220"/>
                </a:cubicBezTo>
                <a:cubicBezTo>
                  <a:pt x="1680542" y="3113850"/>
                  <a:pt x="1680601" y="3119519"/>
                  <a:pt x="1680601" y="3125201"/>
                </a:cubicBezTo>
                <a:cubicBezTo>
                  <a:pt x="1680601" y="3129023"/>
                  <a:pt x="1680574" y="3132839"/>
                  <a:pt x="1680008" y="3136641"/>
                </a:cubicBezTo>
                <a:lnTo>
                  <a:pt x="1679509" y="3136608"/>
                </a:lnTo>
                <a:lnTo>
                  <a:pt x="1679483" y="3137103"/>
                </a:lnTo>
                <a:lnTo>
                  <a:pt x="1662364" y="3135477"/>
                </a:lnTo>
                <a:cubicBezTo>
                  <a:pt x="1629990" y="3134950"/>
                  <a:pt x="1598110" y="3131969"/>
                  <a:pt x="1566938" y="3126415"/>
                </a:cubicBezTo>
                <a:cubicBezTo>
                  <a:pt x="1561361" y="3126834"/>
                  <a:pt x="1556032" y="3125886"/>
                  <a:pt x="1550721" y="3124875"/>
                </a:cubicBezTo>
                <a:lnTo>
                  <a:pt x="1550605" y="3123727"/>
                </a:lnTo>
                <a:cubicBezTo>
                  <a:pt x="1191754" y="3064328"/>
                  <a:pt x="910715" y="2783551"/>
                  <a:pt x="860439" y="2430686"/>
                </a:cubicBezTo>
                <a:cubicBezTo>
                  <a:pt x="860272" y="2430633"/>
                  <a:pt x="860103" y="2430628"/>
                  <a:pt x="859934" y="2430623"/>
                </a:cubicBezTo>
                <a:lnTo>
                  <a:pt x="859396" y="2423947"/>
                </a:lnTo>
                <a:cubicBezTo>
                  <a:pt x="854337" y="2393697"/>
                  <a:pt x="851886" y="2362806"/>
                  <a:pt x="851928" y="2331471"/>
                </a:cubicBezTo>
                <a:cubicBezTo>
                  <a:pt x="850616" y="2325843"/>
                  <a:pt x="850558" y="2320176"/>
                  <a:pt x="850558" y="2314495"/>
                </a:cubicBezTo>
                <a:lnTo>
                  <a:pt x="851152" y="2303055"/>
                </a:lnTo>
                <a:lnTo>
                  <a:pt x="851650" y="2303088"/>
                </a:lnTo>
                <a:close/>
                <a:moveTo>
                  <a:pt x="828925" y="2302594"/>
                </a:moveTo>
                <a:lnTo>
                  <a:pt x="828951" y="2303088"/>
                </a:lnTo>
                <a:lnTo>
                  <a:pt x="829449" y="2303055"/>
                </a:lnTo>
                <a:lnTo>
                  <a:pt x="830043" y="2314495"/>
                </a:lnTo>
                <a:cubicBezTo>
                  <a:pt x="830043" y="2320176"/>
                  <a:pt x="829984" y="2325843"/>
                  <a:pt x="828672" y="2331471"/>
                </a:cubicBezTo>
                <a:cubicBezTo>
                  <a:pt x="828714" y="2362806"/>
                  <a:pt x="826264" y="2393697"/>
                  <a:pt x="821205" y="2423947"/>
                </a:cubicBezTo>
                <a:lnTo>
                  <a:pt x="820667" y="2430623"/>
                </a:lnTo>
                <a:cubicBezTo>
                  <a:pt x="820497" y="2430628"/>
                  <a:pt x="820329" y="2430633"/>
                  <a:pt x="820161" y="2430686"/>
                </a:cubicBezTo>
                <a:cubicBezTo>
                  <a:pt x="769886" y="2783551"/>
                  <a:pt x="488847" y="3064328"/>
                  <a:pt x="129995" y="3123727"/>
                </a:cubicBezTo>
                <a:lnTo>
                  <a:pt x="129879" y="3124875"/>
                </a:lnTo>
                <a:cubicBezTo>
                  <a:pt x="124569" y="3125886"/>
                  <a:pt x="119240" y="3126834"/>
                  <a:pt x="113663" y="3126415"/>
                </a:cubicBezTo>
                <a:cubicBezTo>
                  <a:pt x="82491" y="3131969"/>
                  <a:pt x="50611" y="3134950"/>
                  <a:pt x="18236" y="3135477"/>
                </a:cubicBezTo>
                <a:lnTo>
                  <a:pt x="1118" y="3137103"/>
                </a:lnTo>
                <a:lnTo>
                  <a:pt x="1092" y="3136608"/>
                </a:lnTo>
                <a:lnTo>
                  <a:pt x="593" y="3136641"/>
                </a:lnTo>
                <a:cubicBezTo>
                  <a:pt x="27" y="3132839"/>
                  <a:pt x="0" y="3129023"/>
                  <a:pt x="0" y="3125201"/>
                </a:cubicBezTo>
                <a:cubicBezTo>
                  <a:pt x="0" y="3119519"/>
                  <a:pt x="58" y="3113850"/>
                  <a:pt x="1370" y="3108220"/>
                </a:cubicBezTo>
                <a:cubicBezTo>
                  <a:pt x="1328" y="3076892"/>
                  <a:pt x="3778" y="3046007"/>
                  <a:pt x="8835" y="3015763"/>
                </a:cubicBezTo>
                <a:lnTo>
                  <a:pt x="9375" y="3009073"/>
                </a:lnTo>
                <a:cubicBezTo>
                  <a:pt x="9543" y="3009068"/>
                  <a:pt x="9713" y="3009063"/>
                  <a:pt x="9880" y="3009010"/>
                </a:cubicBezTo>
                <a:cubicBezTo>
                  <a:pt x="60157" y="2656144"/>
                  <a:pt x="341196" y="2375367"/>
                  <a:pt x="700046" y="2315969"/>
                </a:cubicBezTo>
                <a:lnTo>
                  <a:pt x="700163" y="2314821"/>
                </a:lnTo>
                <a:cubicBezTo>
                  <a:pt x="705472" y="2313811"/>
                  <a:pt x="710800" y="2312863"/>
                  <a:pt x="716376" y="2313282"/>
                </a:cubicBezTo>
                <a:cubicBezTo>
                  <a:pt x="747559" y="2307725"/>
                  <a:pt x="779452" y="2304744"/>
                  <a:pt x="811837" y="2304217"/>
                </a:cubicBezTo>
                <a:close/>
                <a:moveTo>
                  <a:pt x="8305836" y="1608087"/>
                </a:moveTo>
                <a:cubicBezTo>
                  <a:pt x="8030646" y="1666766"/>
                  <a:pt x="7815802" y="1879876"/>
                  <a:pt x="7762527" y="2148655"/>
                </a:cubicBezTo>
                <a:cubicBezTo>
                  <a:pt x="8037717" y="2089976"/>
                  <a:pt x="8252560" y="1876866"/>
                  <a:pt x="8305836" y="1608087"/>
                </a:cubicBezTo>
                <a:close/>
                <a:moveTo>
                  <a:pt x="6911971" y="1608087"/>
                </a:moveTo>
                <a:cubicBezTo>
                  <a:pt x="6965247" y="1876866"/>
                  <a:pt x="7180090" y="2089976"/>
                  <a:pt x="7455280" y="2148655"/>
                </a:cubicBezTo>
                <a:cubicBezTo>
                  <a:pt x="7402005" y="1879876"/>
                  <a:pt x="7187161" y="1666766"/>
                  <a:pt x="6911971" y="1608087"/>
                </a:cubicBezTo>
                <a:close/>
                <a:moveTo>
                  <a:pt x="6613685" y="1608087"/>
                </a:moveTo>
                <a:cubicBezTo>
                  <a:pt x="6338495" y="1666766"/>
                  <a:pt x="6123651" y="1879876"/>
                  <a:pt x="6070376" y="2148655"/>
                </a:cubicBezTo>
                <a:cubicBezTo>
                  <a:pt x="6345566" y="2089976"/>
                  <a:pt x="6560409" y="1876866"/>
                  <a:pt x="6613685" y="1608087"/>
                </a:cubicBezTo>
                <a:close/>
                <a:moveTo>
                  <a:pt x="5219820" y="1608087"/>
                </a:moveTo>
                <a:cubicBezTo>
                  <a:pt x="5273096" y="1876866"/>
                  <a:pt x="5487939" y="2089976"/>
                  <a:pt x="5763129" y="2148655"/>
                </a:cubicBezTo>
                <a:cubicBezTo>
                  <a:pt x="5709854" y="1879876"/>
                  <a:pt x="5495010" y="1666766"/>
                  <a:pt x="5219820" y="1608087"/>
                </a:cubicBezTo>
                <a:close/>
                <a:moveTo>
                  <a:pt x="4921534" y="1608087"/>
                </a:moveTo>
                <a:cubicBezTo>
                  <a:pt x="4646344" y="1666766"/>
                  <a:pt x="4431500" y="1879876"/>
                  <a:pt x="4378225" y="2148655"/>
                </a:cubicBezTo>
                <a:cubicBezTo>
                  <a:pt x="4653415" y="2089976"/>
                  <a:pt x="4868259" y="1876866"/>
                  <a:pt x="4921534" y="1608087"/>
                </a:cubicBezTo>
                <a:close/>
                <a:moveTo>
                  <a:pt x="3527669" y="1608087"/>
                </a:moveTo>
                <a:cubicBezTo>
                  <a:pt x="3580945" y="1876866"/>
                  <a:pt x="3795788" y="2089976"/>
                  <a:pt x="4070978" y="2148655"/>
                </a:cubicBezTo>
                <a:cubicBezTo>
                  <a:pt x="4017703" y="1879876"/>
                  <a:pt x="3802859" y="1666766"/>
                  <a:pt x="3527669" y="1608087"/>
                </a:cubicBezTo>
                <a:close/>
                <a:moveTo>
                  <a:pt x="3229383" y="1608087"/>
                </a:moveTo>
                <a:cubicBezTo>
                  <a:pt x="2954193" y="1666766"/>
                  <a:pt x="2739349" y="1879876"/>
                  <a:pt x="2686074" y="2148655"/>
                </a:cubicBezTo>
                <a:cubicBezTo>
                  <a:pt x="2961264" y="2089976"/>
                  <a:pt x="3176107" y="1876866"/>
                  <a:pt x="3229383" y="1608087"/>
                </a:cubicBezTo>
                <a:close/>
                <a:moveTo>
                  <a:pt x="1835518" y="1608087"/>
                </a:moveTo>
                <a:cubicBezTo>
                  <a:pt x="1888794" y="1876866"/>
                  <a:pt x="2103637" y="2089976"/>
                  <a:pt x="2378827" y="2148655"/>
                </a:cubicBezTo>
                <a:cubicBezTo>
                  <a:pt x="2325552" y="1879876"/>
                  <a:pt x="2110708" y="1666766"/>
                  <a:pt x="1835518" y="1608087"/>
                </a:cubicBezTo>
                <a:close/>
                <a:moveTo>
                  <a:pt x="1537232" y="1608087"/>
                </a:moveTo>
                <a:cubicBezTo>
                  <a:pt x="1262042" y="1666766"/>
                  <a:pt x="1047198" y="1879876"/>
                  <a:pt x="993923" y="2148655"/>
                </a:cubicBezTo>
                <a:cubicBezTo>
                  <a:pt x="1269113" y="2089976"/>
                  <a:pt x="1483956" y="1876866"/>
                  <a:pt x="1537232" y="1608087"/>
                </a:cubicBezTo>
                <a:close/>
                <a:moveTo>
                  <a:pt x="143367" y="1608087"/>
                </a:moveTo>
                <a:cubicBezTo>
                  <a:pt x="196643" y="1876866"/>
                  <a:pt x="411486" y="2089976"/>
                  <a:pt x="686676" y="2148655"/>
                </a:cubicBezTo>
                <a:cubicBezTo>
                  <a:pt x="633401" y="1879876"/>
                  <a:pt x="418557" y="1666766"/>
                  <a:pt x="143367" y="1608087"/>
                </a:cubicBezTo>
                <a:close/>
                <a:moveTo>
                  <a:pt x="8461873" y="1464394"/>
                </a:moveTo>
                <a:lnTo>
                  <a:pt x="8478960" y="1466004"/>
                </a:lnTo>
                <a:cubicBezTo>
                  <a:pt x="8511346" y="1466527"/>
                  <a:pt x="8543239" y="1469485"/>
                  <a:pt x="8574422" y="1474998"/>
                </a:cubicBezTo>
                <a:cubicBezTo>
                  <a:pt x="8579998" y="1474582"/>
                  <a:pt x="8585326" y="1475523"/>
                  <a:pt x="8590635" y="1476525"/>
                </a:cubicBezTo>
                <a:lnTo>
                  <a:pt x="8590752" y="1477664"/>
                </a:lnTo>
                <a:cubicBezTo>
                  <a:pt x="8815033" y="1514497"/>
                  <a:pt x="9008920" y="1637126"/>
                  <a:pt x="9135069" y="1809390"/>
                </a:cubicBezTo>
                <a:lnTo>
                  <a:pt x="9139239" y="1816149"/>
                </a:lnTo>
                <a:lnTo>
                  <a:pt x="9139239" y="2119309"/>
                </a:lnTo>
                <a:lnTo>
                  <a:pt x="9120077" y="2050665"/>
                </a:lnTo>
                <a:cubicBezTo>
                  <a:pt x="9039502" y="1829012"/>
                  <a:pt x="8844913" y="1659431"/>
                  <a:pt x="8604122" y="1608087"/>
                </a:cubicBezTo>
                <a:cubicBezTo>
                  <a:pt x="8650738" y="1843269"/>
                  <a:pt x="8821055" y="2035829"/>
                  <a:pt x="9047261" y="2119605"/>
                </a:cubicBezTo>
                <a:lnTo>
                  <a:pt x="9139239" y="2146279"/>
                </a:lnTo>
                <a:lnTo>
                  <a:pt x="9139239" y="2273778"/>
                </a:lnTo>
                <a:lnTo>
                  <a:pt x="9030179" y="2246972"/>
                </a:lnTo>
                <a:cubicBezTo>
                  <a:pt x="8735297" y="2149386"/>
                  <a:pt x="8514628" y="1897812"/>
                  <a:pt x="8470637" y="1591480"/>
                </a:cubicBezTo>
                <a:cubicBezTo>
                  <a:pt x="8470469" y="1591427"/>
                  <a:pt x="8470301" y="1591423"/>
                  <a:pt x="8470131" y="1591418"/>
                </a:cubicBezTo>
                <a:lnTo>
                  <a:pt x="8469593" y="1584794"/>
                </a:lnTo>
                <a:cubicBezTo>
                  <a:pt x="8464534" y="1554782"/>
                  <a:pt x="8462083" y="1524133"/>
                  <a:pt x="8462126" y="1493044"/>
                </a:cubicBezTo>
                <a:cubicBezTo>
                  <a:pt x="8460814" y="1487460"/>
                  <a:pt x="8460755" y="1481838"/>
                  <a:pt x="8460755" y="1476202"/>
                </a:cubicBezTo>
                <a:lnTo>
                  <a:pt x="8461349" y="1464852"/>
                </a:lnTo>
                <a:lnTo>
                  <a:pt x="8461847" y="1464884"/>
                </a:lnTo>
                <a:close/>
                <a:moveTo>
                  <a:pt x="8448085" y="1464394"/>
                </a:moveTo>
                <a:lnTo>
                  <a:pt x="8448111" y="1464884"/>
                </a:lnTo>
                <a:lnTo>
                  <a:pt x="8448609" y="1464852"/>
                </a:lnTo>
                <a:lnTo>
                  <a:pt x="8449203" y="1476202"/>
                </a:lnTo>
                <a:cubicBezTo>
                  <a:pt x="8449203" y="1481838"/>
                  <a:pt x="8449144" y="1487460"/>
                  <a:pt x="8447832" y="1493044"/>
                </a:cubicBezTo>
                <a:cubicBezTo>
                  <a:pt x="8447875" y="1524133"/>
                  <a:pt x="8445424" y="1554782"/>
                  <a:pt x="8440365" y="1584794"/>
                </a:cubicBezTo>
                <a:lnTo>
                  <a:pt x="8439827" y="1591418"/>
                </a:lnTo>
                <a:cubicBezTo>
                  <a:pt x="8439657" y="1591423"/>
                  <a:pt x="8439489" y="1591427"/>
                  <a:pt x="8439321" y="1591480"/>
                </a:cubicBezTo>
                <a:cubicBezTo>
                  <a:pt x="8389046" y="1941574"/>
                  <a:pt x="8108007" y="2220146"/>
                  <a:pt x="7749156" y="2279078"/>
                </a:cubicBezTo>
                <a:lnTo>
                  <a:pt x="7749040" y="2280217"/>
                </a:lnTo>
                <a:cubicBezTo>
                  <a:pt x="7743729" y="2281220"/>
                  <a:pt x="7738400" y="2282161"/>
                  <a:pt x="7732823" y="2281745"/>
                </a:cubicBezTo>
                <a:cubicBezTo>
                  <a:pt x="7701651" y="2287255"/>
                  <a:pt x="7669771" y="2290213"/>
                  <a:pt x="7637396" y="2290736"/>
                </a:cubicBezTo>
                <a:lnTo>
                  <a:pt x="7620278" y="2292349"/>
                </a:lnTo>
                <a:lnTo>
                  <a:pt x="7620252" y="2291858"/>
                </a:lnTo>
                <a:lnTo>
                  <a:pt x="7619753" y="2291891"/>
                </a:lnTo>
                <a:cubicBezTo>
                  <a:pt x="7619187" y="2288119"/>
                  <a:pt x="7619160" y="2284333"/>
                  <a:pt x="7619160" y="2280541"/>
                </a:cubicBezTo>
                <a:cubicBezTo>
                  <a:pt x="7619160" y="2274903"/>
                  <a:pt x="7619219" y="2269279"/>
                  <a:pt x="7620531" y="2263693"/>
                </a:cubicBezTo>
                <a:cubicBezTo>
                  <a:pt x="7620488" y="2232611"/>
                  <a:pt x="7622938" y="2201969"/>
                  <a:pt x="7627995" y="2171962"/>
                </a:cubicBezTo>
                <a:lnTo>
                  <a:pt x="7628535" y="2165325"/>
                </a:lnTo>
                <a:cubicBezTo>
                  <a:pt x="7628704" y="2165320"/>
                  <a:pt x="7628873" y="2165315"/>
                  <a:pt x="7629040" y="2165262"/>
                </a:cubicBezTo>
                <a:cubicBezTo>
                  <a:pt x="7679317" y="1815167"/>
                  <a:pt x="7960356" y="1536596"/>
                  <a:pt x="8319206" y="1477664"/>
                </a:cubicBezTo>
                <a:lnTo>
                  <a:pt x="8319323" y="1476525"/>
                </a:lnTo>
                <a:cubicBezTo>
                  <a:pt x="8324632" y="1475523"/>
                  <a:pt x="8329960" y="1474582"/>
                  <a:pt x="8335536" y="1474998"/>
                </a:cubicBezTo>
                <a:cubicBezTo>
                  <a:pt x="8366719" y="1469485"/>
                  <a:pt x="8398612" y="1466527"/>
                  <a:pt x="8430998" y="1466004"/>
                </a:cubicBezTo>
                <a:close/>
                <a:moveTo>
                  <a:pt x="6769722" y="1464394"/>
                </a:moveTo>
                <a:lnTo>
                  <a:pt x="6786810" y="1466004"/>
                </a:lnTo>
                <a:cubicBezTo>
                  <a:pt x="6819195" y="1466527"/>
                  <a:pt x="6851088" y="1469485"/>
                  <a:pt x="6882271" y="1474998"/>
                </a:cubicBezTo>
                <a:cubicBezTo>
                  <a:pt x="6887847" y="1474582"/>
                  <a:pt x="6893175" y="1475523"/>
                  <a:pt x="6898484" y="1476525"/>
                </a:cubicBezTo>
                <a:lnTo>
                  <a:pt x="6898601" y="1477664"/>
                </a:lnTo>
                <a:cubicBezTo>
                  <a:pt x="7257451" y="1536596"/>
                  <a:pt x="7538490" y="1815167"/>
                  <a:pt x="7588766" y="2165262"/>
                </a:cubicBezTo>
                <a:cubicBezTo>
                  <a:pt x="7588934" y="2165315"/>
                  <a:pt x="7589103" y="2165320"/>
                  <a:pt x="7589272" y="2165325"/>
                </a:cubicBezTo>
                <a:lnTo>
                  <a:pt x="7589812" y="2171962"/>
                </a:lnTo>
                <a:cubicBezTo>
                  <a:pt x="7594869" y="2201969"/>
                  <a:pt x="7597319" y="2232611"/>
                  <a:pt x="7597276" y="2263693"/>
                </a:cubicBezTo>
                <a:cubicBezTo>
                  <a:pt x="7598588" y="2269279"/>
                  <a:pt x="7598647" y="2274903"/>
                  <a:pt x="7598647" y="2280541"/>
                </a:cubicBezTo>
                <a:cubicBezTo>
                  <a:pt x="7598647" y="2284333"/>
                  <a:pt x="7598620" y="2288119"/>
                  <a:pt x="7598054" y="2291891"/>
                </a:cubicBezTo>
                <a:lnTo>
                  <a:pt x="7597555" y="2291858"/>
                </a:lnTo>
                <a:lnTo>
                  <a:pt x="7597529" y="2292349"/>
                </a:lnTo>
                <a:lnTo>
                  <a:pt x="7580411" y="2290736"/>
                </a:lnTo>
                <a:cubicBezTo>
                  <a:pt x="7548036" y="2290213"/>
                  <a:pt x="7516156" y="2287255"/>
                  <a:pt x="7484984" y="2281745"/>
                </a:cubicBezTo>
                <a:cubicBezTo>
                  <a:pt x="7479407" y="2282161"/>
                  <a:pt x="7474078" y="2281220"/>
                  <a:pt x="7468767" y="2280217"/>
                </a:cubicBezTo>
                <a:lnTo>
                  <a:pt x="7468651" y="2279078"/>
                </a:lnTo>
                <a:cubicBezTo>
                  <a:pt x="7109800" y="2220146"/>
                  <a:pt x="6828761" y="1941574"/>
                  <a:pt x="6778486" y="1591480"/>
                </a:cubicBezTo>
                <a:cubicBezTo>
                  <a:pt x="6778318" y="1591427"/>
                  <a:pt x="6778150" y="1591423"/>
                  <a:pt x="6777980" y="1591418"/>
                </a:cubicBezTo>
                <a:lnTo>
                  <a:pt x="6777442" y="1584794"/>
                </a:lnTo>
                <a:cubicBezTo>
                  <a:pt x="6772383" y="1554782"/>
                  <a:pt x="6769933" y="1524133"/>
                  <a:pt x="6769975" y="1493044"/>
                </a:cubicBezTo>
                <a:cubicBezTo>
                  <a:pt x="6768663" y="1487460"/>
                  <a:pt x="6768604" y="1481838"/>
                  <a:pt x="6768604" y="1476202"/>
                </a:cubicBezTo>
                <a:lnTo>
                  <a:pt x="6769198" y="1464852"/>
                </a:lnTo>
                <a:lnTo>
                  <a:pt x="6769696" y="1464884"/>
                </a:lnTo>
                <a:close/>
                <a:moveTo>
                  <a:pt x="6755934" y="1464394"/>
                </a:moveTo>
                <a:lnTo>
                  <a:pt x="6755960" y="1464884"/>
                </a:lnTo>
                <a:lnTo>
                  <a:pt x="6756458" y="1464852"/>
                </a:lnTo>
                <a:lnTo>
                  <a:pt x="6757052" y="1476202"/>
                </a:lnTo>
                <a:cubicBezTo>
                  <a:pt x="6757052" y="1481838"/>
                  <a:pt x="6756994" y="1487460"/>
                  <a:pt x="6755682" y="1493044"/>
                </a:cubicBezTo>
                <a:cubicBezTo>
                  <a:pt x="6755724" y="1524133"/>
                  <a:pt x="6753273" y="1554782"/>
                  <a:pt x="6748215" y="1584794"/>
                </a:cubicBezTo>
                <a:lnTo>
                  <a:pt x="6747676" y="1591418"/>
                </a:lnTo>
                <a:cubicBezTo>
                  <a:pt x="6747507" y="1591423"/>
                  <a:pt x="6747338" y="1591427"/>
                  <a:pt x="6747171" y="1591480"/>
                </a:cubicBezTo>
                <a:cubicBezTo>
                  <a:pt x="6696895" y="1941574"/>
                  <a:pt x="6415856" y="2220146"/>
                  <a:pt x="6057005" y="2279078"/>
                </a:cubicBezTo>
                <a:lnTo>
                  <a:pt x="6056889" y="2280217"/>
                </a:lnTo>
                <a:cubicBezTo>
                  <a:pt x="6051578" y="2281220"/>
                  <a:pt x="6046249" y="2282161"/>
                  <a:pt x="6040672" y="2281745"/>
                </a:cubicBezTo>
                <a:cubicBezTo>
                  <a:pt x="6009500" y="2287255"/>
                  <a:pt x="5977620" y="2290213"/>
                  <a:pt x="5945246" y="2290736"/>
                </a:cubicBezTo>
                <a:lnTo>
                  <a:pt x="5928127" y="2292349"/>
                </a:lnTo>
                <a:lnTo>
                  <a:pt x="5928101" y="2291858"/>
                </a:lnTo>
                <a:lnTo>
                  <a:pt x="5927602" y="2291891"/>
                </a:lnTo>
                <a:cubicBezTo>
                  <a:pt x="5927036" y="2288119"/>
                  <a:pt x="5927009" y="2284333"/>
                  <a:pt x="5927009" y="2280541"/>
                </a:cubicBezTo>
                <a:cubicBezTo>
                  <a:pt x="5927009" y="2274903"/>
                  <a:pt x="5927068" y="2269279"/>
                  <a:pt x="5928380" y="2263693"/>
                </a:cubicBezTo>
                <a:cubicBezTo>
                  <a:pt x="5928338" y="2232611"/>
                  <a:pt x="5930787" y="2201969"/>
                  <a:pt x="5935844" y="2171962"/>
                </a:cubicBezTo>
                <a:lnTo>
                  <a:pt x="5936384" y="2165325"/>
                </a:lnTo>
                <a:cubicBezTo>
                  <a:pt x="5936553" y="2165320"/>
                  <a:pt x="5936722" y="2165315"/>
                  <a:pt x="5936890" y="2165262"/>
                </a:cubicBezTo>
                <a:cubicBezTo>
                  <a:pt x="5987166" y="1815167"/>
                  <a:pt x="6268205" y="1536596"/>
                  <a:pt x="6627056" y="1477664"/>
                </a:cubicBezTo>
                <a:lnTo>
                  <a:pt x="6627173" y="1476525"/>
                </a:lnTo>
                <a:cubicBezTo>
                  <a:pt x="6632481" y="1475523"/>
                  <a:pt x="6637809" y="1474582"/>
                  <a:pt x="6643385" y="1474998"/>
                </a:cubicBezTo>
                <a:cubicBezTo>
                  <a:pt x="6674569" y="1469485"/>
                  <a:pt x="6706461" y="1466527"/>
                  <a:pt x="6738847" y="1466004"/>
                </a:cubicBezTo>
                <a:close/>
                <a:moveTo>
                  <a:pt x="5077571" y="1464394"/>
                </a:moveTo>
                <a:lnTo>
                  <a:pt x="5094659" y="1466004"/>
                </a:lnTo>
                <a:cubicBezTo>
                  <a:pt x="5127044" y="1466527"/>
                  <a:pt x="5158937" y="1469485"/>
                  <a:pt x="5190120" y="1474998"/>
                </a:cubicBezTo>
                <a:cubicBezTo>
                  <a:pt x="5195696" y="1474582"/>
                  <a:pt x="5201024" y="1475523"/>
                  <a:pt x="5206334" y="1476525"/>
                </a:cubicBezTo>
                <a:lnTo>
                  <a:pt x="5206450" y="1477664"/>
                </a:lnTo>
                <a:cubicBezTo>
                  <a:pt x="5565300" y="1536596"/>
                  <a:pt x="5846339" y="1815167"/>
                  <a:pt x="5896616" y="2165262"/>
                </a:cubicBezTo>
                <a:cubicBezTo>
                  <a:pt x="5896783" y="2165315"/>
                  <a:pt x="5896953" y="2165320"/>
                  <a:pt x="5897121" y="2165325"/>
                </a:cubicBezTo>
                <a:lnTo>
                  <a:pt x="5897662" y="2171962"/>
                </a:lnTo>
                <a:cubicBezTo>
                  <a:pt x="5902718" y="2201969"/>
                  <a:pt x="5905168" y="2232611"/>
                  <a:pt x="5905126" y="2263693"/>
                </a:cubicBezTo>
                <a:cubicBezTo>
                  <a:pt x="5906438" y="2269279"/>
                  <a:pt x="5906496" y="2274903"/>
                  <a:pt x="5906496" y="2280541"/>
                </a:cubicBezTo>
                <a:cubicBezTo>
                  <a:pt x="5906496" y="2284333"/>
                  <a:pt x="5906469" y="2288119"/>
                  <a:pt x="5905903" y="2291891"/>
                </a:cubicBezTo>
                <a:lnTo>
                  <a:pt x="5905404" y="2291858"/>
                </a:lnTo>
                <a:lnTo>
                  <a:pt x="5905378" y="2292349"/>
                </a:lnTo>
                <a:lnTo>
                  <a:pt x="5888260" y="2290736"/>
                </a:lnTo>
                <a:cubicBezTo>
                  <a:pt x="5855886" y="2290213"/>
                  <a:pt x="5824005" y="2287255"/>
                  <a:pt x="5792833" y="2281745"/>
                </a:cubicBezTo>
                <a:cubicBezTo>
                  <a:pt x="5787256" y="2282161"/>
                  <a:pt x="5781927" y="2281220"/>
                  <a:pt x="5776617" y="2280217"/>
                </a:cubicBezTo>
                <a:lnTo>
                  <a:pt x="5776501" y="2279078"/>
                </a:lnTo>
                <a:cubicBezTo>
                  <a:pt x="5417649" y="2220146"/>
                  <a:pt x="5136610" y="1941574"/>
                  <a:pt x="5086335" y="1591480"/>
                </a:cubicBezTo>
                <a:cubicBezTo>
                  <a:pt x="5086167" y="1591427"/>
                  <a:pt x="5085999" y="1591423"/>
                  <a:pt x="5085830" y="1591418"/>
                </a:cubicBezTo>
                <a:lnTo>
                  <a:pt x="5085291" y="1584794"/>
                </a:lnTo>
                <a:cubicBezTo>
                  <a:pt x="5080233" y="1554782"/>
                  <a:pt x="5077782" y="1524133"/>
                  <a:pt x="5077824" y="1493044"/>
                </a:cubicBezTo>
                <a:cubicBezTo>
                  <a:pt x="5076512" y="1487460"/>
                  <a:pt x="5076453" y="1481838"/>
                  <a:pt x="5076453" y="1476202"/>
                </a:cubicBezTo>
                <a:lnTo>
                  <a:pt x="5077047" y="1464852"/>
                </a:lnTo>
                <a:lnTo>
                  <a:pt x="5077545" y="1464884"/>
                </a:lnTo>
                <a:close/>
                <a:moveTo>
                  <a:pt x="5063783" y="1464394"/>
                </a:moveTo>
                <a:lnTo>
                  <a:pt x="5063809" y="1464884"/>
                </a:lnTo>
                <a:lnTo>
                  <a:pt x="5064307" y="1464852"/>
                </a:lnTo>
                <a:lnTo>
                  <a:pt x="5064902" y="1476202"/>
                </a:lnTo>
                <a:cubicBezTo>
                  <a:pt x="5064902" y="1481838"/>
                  <a:pt x="5064842" y="1487460"/>
                  <a:pt x="5063530" y="1493044"/>
                </a:cubicBezTo>
                <a:cubicBezTo>
                  <a:pt x="5063572" y="1524133"/>
                  <a:pt x="5061122" y="1554782"/>
                  <a:pt x="5056063" y="1584794"/>
                </a:cubicBezTo>
                <a:lnTo>
                  <a:pt x="5055525" y="1591418"/>
                </a:lnTo>
                <a:cubicBezTo>
                  <a:pt x="5055355" y="1591423"/>
                  <a:pt x="5055187" y="1591427"/>
                  <a:pt x="5055019" y="1591480"/>
                </a:cubicBezTo>
                <a:cubicBezTo>
                  <a:pt x="5004744" y="1941574"/>
                  <a:pt x="4723705" y="2220146"/>
                  <a:pt x="4364853" y="2279078"/>
                </a:cubicBezTo>
                <a:lnTo>
                  <a:pt x="4364737" y="2280217"/>
                </a:lnTo>
                <a:cubicBezTo>
                  <a:pt x="4359427" y="2281220"/>
                  <a:pt x="4354098" y="2282161"/>
                  <a:pt x="4348521" y="2281745"/>
                </a:cubicBezTo>
                <a:cubicBezTo>
                  <a:pt x="4317350" y="2287255"/>
                  <a:pt x="4285468" y="2290213"/>
                  <a:pt x="4253094" y="2290736"/>
                </a:cubicBezTo>
                <a:lnTo>
                  <a:pt x="4235976" y="2292349"/>
                </a:lnTo>
                <a:lnTo>
                  <a:pt x="4235950" y="2291858"/>
                </a:lnTo>
                <a:lnTo>
                  <a:pt x="4235451" y="2291891"/>
                </a:lnTo>
                <a:cubicBezTo>
                  <a:pt x="4234885" y="2288119"/>
                  <a:pt x="4234858" y="2284333"/>
                  <a:pt x="4234858" y="2280541"/>
                </a:cubicBezTo>
                <a:cubicBezTo>
                  <a:pt x="4234858" y="2274903"/>
                  <a:pt x="4234916" y="2269279"/>
                  <a:pt x="4236228" y="2263693"/>
                </a:cubicBezTo>
                <a:cubicBezTo>
                  <a:pt x="4236186" y="2232611"/>
                  <a:pt x="4238636" y="2201969"/>
                  <a:pt x="4243692" y="2171962"/>
                </a:cubicBezTo>
                <a:lnTo>
                  <a:pt x="4244233" y="2165325"/>
                </a:lnTo>
                <a:cubicBezTo>
                  <a:pt x="4244401" y="2165320"/>
                  <a:pt x="4244571" y="2165315"/>
                  <a:pt x="4244738" y="2165262"/>
                </a:cubicBezTo>
                <a:cubicBezTo>
                  <a:pt x="4295015" y="1815167"/>
                  <a:pt x="4576054" y="1536596"/>
                  <a:pt x="4934904" y="1477664"/>
                </a:cubicBezTo>
                <a:lnTo>
                  <a:pt x="4935021" y="1476525"/>
                </a:lnTo>
                <a:cubicBezTo>
                  <a:pt x="4940330" y="1475523"/>
                  <a:pt x="4945658" y="1474582"/>
                  <a:pt x="4951234" y="1474998"/>
                </a:cubicBezTo>
                <a:cubicBezTo>
                  <a:pt x="4982417" y="1469485"/>
                  <a:pt x="5014310" y="1466527"/>
                  <a:pt x="5046695" y="1466004"/>
                </a:cubicBezTo>
                <a:close/>
                <a:moveTo>
                  <a:pt x="3385420" y="1464394"/>
                </a:moveTo>
                <a:lnTo>
                  <a:pt x="3402507" y="1466004"/>
                </a:lnTo>
                <a:cubicBezTo>
                  <a:pt x="3434893" y="1466527"/>
                  <a:pt x="3466785" y="1469485"/>
                  <a:pt x="3497969" y="1474998"/>
                </a:cubicBezTo>
                <a:cubicBezTo>
                  <a:pt x="3503545" y="1474582"/>
                  <a:pt x="3508873" y="1475523"/>
                  <a:pt x="3514181" y="1476525"/>
                </a:cubicBezTo>
                <a:lnTo>
                  <a:pt x="3514298" y="1477664"/>
                </a:lnTo>
                <a:cubicBezTo>
                  <a:pt x="3873149" y="1536596"/>
                  <a:pt x="4154188" y="1815167"/>
                  <a:pt x="4204464" y="2165262"/>
                </a:cubicBezTo>
                <a:cubicBezTo>
                  <a:pt x="4204632" y="2165315"/>
                  <a:pt x="4204801" y="2165320"/>
                  <a:pt x="4204970" y="2165325"/>
                </a:cubicBezTo>
                <a:lnTo>
                  <a:pt x="4205510" y="2171962"/>
                </a:lnTo>
                <a:cubicBezTo>
                  <a:pt x="4210567" y="2201969"/>
                  <a:pt x="4213016" y="2232611"/>
                  <a:pt x="4212974" y="2263693"/>
                </a:cubicBezTo>
                <a:cubicBezTo>
                  <a:pt x="4214286" y="2269279"/>
                  <a:pt x="4214345" y="2274903"/>
                  <a:pt x="4214345" y="2280541"/>
                </a:cubicBezTo>
                <a:cubicBezTo>
                  <a:pt x="4214345" y="2284333"/>
                  <a:pt x="4214318" y="2288119"/>
                  <a:pt x="4213752" y="2291891"/>
                </a:cubicBezTo>
                <a:lnTo>
                  <a:pt x="4213253" y="2291858"/>
                </a:lnTo>
                <a:lnTo>
                  <a:pt x="4213227" y="2292349"/>
                </a:lnTo>
                <a:lnTo>
                  <a:pt x="4196108" y="2290736"/>
                </a:lnTo>
                <a:cubicBezTo>
                  <a:pt x="4163734" y="2290213"/>
                  <a:pt x="4131854" y="2287255"/>
                  <a:pt x="4100682" y="2281745"/>
                </a:cubicBezTo>
                <a:cubicBezTo>
                  <a:pt x="4095105" y="2282161"/>
                  <a:pt x="4089776" y="2281220"/>
                  <a:pt x="4084465" y="2280217"/>
                </a:cubicBezTo>
                <a:lnTo>
                  <a:pt x="4084349" y="2279078"/>
                </a:lnTo>
                <a:cubicBezTo>
                  <a:pt x="3725498" y="2220146"/>
                  <a:pt x="3444459" y="1941574"/>
                  <a:pt x="3394183" y="1591480"/>
                </a:cubicBezTo>
                <a:cubicBezTo>
                  <a:pt x="3394016" y="1591427"/>
                  <a:pt x="3393847" y="1591423"/>
                  <a:pt x="3393678" y="1591418"/>
                </a:cubicBezTo>
                <a:lnTo>
                  <a:pt x="3393139" y="1584794"/>
                </a:lnTo>
                <a:cubicBezTo>
                  <a:pt x="3388081" y="1554782"/>
                  <a:pt x="3385630" y="1524133"/>
                  <a:pt x="3385672" y="1493044"/>
                </a:cubicBezTo>
                <a:cubicBezTo>
                  <a:pt x="3384360" y="1487460"/>
                  <a:pt x="3384302" y="1481838"/>
                  <a:pt x="3384302" y="1476202"/>
                </a:cubicBezTo>
                <a:lnTo>
                  <a:pt x="3384896" y="1464852"/>
                </a:lnTo>
                <a:lnTo>
                  <a:pt x="3385394" y="1464884"/>
                </a:lnTo>
                <a:close/>
                <a:moveTo>
                  <a:pt x="3371632" y="1464394"/>
                </a:moveTo>
                <a:lnTo>
                  <a:pt x="3371658" y="1464884"/>
                </a:lnTo>
                <a:lnTo>
                  <a:pt x="3372156" y="1464852"/>
                </a:lnTo>
                <a:lnTo>
                  <a:pt x="3372750" y="1476202"/>
                </a:lnTo>
                <a:cubicBezTo>
                  <a:pt x="3372750" y="1481838"/>
                  <a:pt x="3372691" y="1487460"/>
                  <a:pt x="3371379" y="1493044"/>
                </a:cubicBezTo>
                <a:cubicBezTo>
                  <a:pt x="3371421" y="1524133"/>
                  <a:pt x="3368971" y="1554782"/>
                  <a:pt x="3363912" y="1584794"/>
                </a:cubicBezTo>
                <a:lnTo>
                  <a:pt x="3363374" y="1591418"/>
                </a:lnTo>
                <a:cubicBezTo>
                  <a:pt x="3363204" y="1591423"/>
                  <a:pt x="3363036" y="1591427"/>
                  <a:pt x="3362868" y="1591480"/>
                </a:cubicBezTo>
                <a:cubicBezTo>
                  <a:pt x="3312593" y="1941574"/>
                  <a:pt x="3031554" y="2220146"/>
                  <a:pt x="2672703" y="2279078"/>
                </a:cubicBezTo>
                <a:lnTo>
                  <a:pt x="2672586" y="2280217"/>
                </a:lnTo>
                <a:cubicBezTo>
                  <a:pt x="2667276" y="2281220"/>
                  <a:pt x="2661947" y="2282161"/>
                  <a:pt x="2656370" y="2281745"/>
                </a:cubicBezTo>
                <a:cubicBezTo>
                  <a:pt x="2625198" y="2287255"/>
                  <a:pt x="2593318" y="2290213"/>
                  <a:pt x="2560943" y="2290736"/>
                </a:cubicBezTo>
                <a:lnTo>
                  <a:pt x="2543825" y="2292349"/>
                </a:lnTo>
                <a:lnTo>
                  <a:pt x="2543799" y="2291858"/>
                </a:lnTo>
                <a:lnTo>
                  <a:pt x="2543300" y="2291891"/>
                </a:lnTo>
                <a:cubicBezTo>
                  <a:pt x="2542734" y="2288119"/>
                  <a:pt x="2542707" y="2284333"/>
                  <a:pt x="2542707" y="2280541"/>
                </a:cubicBezTo>
                <a:cubicBezTo>
                  <a:pt x="2542707" y="2274903"/>
                  <a:pt x="2542765" y="2269279"/>
                  <a:pt x="2544077" y="2263693"/>
                </a:cubicBezTo>
                <a:cubicBezTo>
                  <a:pt x="2544035" y="2232611"/>
                  <a:pt x="2546485" y="2201969"/>
                  <a:pt x="2551541" y="2171962"/>
                </a:cubicBezTo>
                <a:lnTo>
                  <a:pt x="2552082" y="2165325"/>
                </a:lnTo>
                <a:cubicBezTo>
                  <a:pt x="2552250" y="2165320"/>
                  <a:pt x="2552420" y="2165315"/>
                  <a:pt x="2552587" y="2165262"/>
                </a:cubicBezTo>
                <a:cubicBezTo>
                  <a:pt x="2602864" y="1815167"/>
                  <a:pt x="2883903" y="1536596"/>
                  <a:pt x="3242753" y="1477664"/>
                </a:cubicBezTo>
                <a:lnTo>
                  <a:pt x="3242870" y="1476525"/>
                </a:lnTo>
                <a:cubicBezTo>
                  <a:pt x="3248179" y="1475523"/>
                  <a:pt x="3253507" y="1474582"/>
                  <a:pt x="3259083" y="1474998"/>
                </a:cubicBezTo>
                <a:cubicBezTo>
                  <a:pt x="3290266" y="1469485"/>
                  <a:pt x="3322159" y="1466527"/>
                  <a:pt x="3354544" y="1466004"/>
                </a:cubicBezTo>
                <a:close/>
                <a:moveTo>
                  <a:pt x="1693269" y="1464394"/>
                </a:moveTo>
                <a:lnTo>
                  <a:pt x="1710356" y="1466004"/>
                </a:lnTo>
                <a:cubicBezTo>
                  <a:pt x="1742742" y="1466527"/>
                  <a:pt x="1774634" y="1469485"/>
                  <a:pt x="1805818" y="1474998"/>
                </a:cubicBezTo>
                <a:cubicBezTo>
                  <a:pt x="1811394" y="1474582"/>
                  <a:pt x="1816722" y="1475523"/>
                  <a:pt x="1822030" y="1476525"/>
                </a:cubicBezTo>
                <a:lnTo>
                  <a:pt x="1822148" y="1477664"/>
                </a:lnTo>
                <a:cubicBezTo>
                  <a:pt x="2180998" y="1536596"/>
                  <a:pt x="2462037" y="1815167"/>
                  <a:pt x="2512313" y="2165262"/>
                </a:cubicBezTo>
                <a:cubicBezTo>
                  <a:pt x="2512481" y="2165315"/>
                  <a:pt x="2512650" y="2165320"/>
                  <a:pt x="2512819" y="2165325"/>
                </a:cubicBezTo>
                <a:lnTo>
                  <a:pt x="2513359" y="2171962"/>
                </a:lnTo>
                <a:cubicBezTo>
                  <a:pt x="2518416" y="2201969"/>
                  <a:pt x="2520865" y="2232611"/>
                  <a:pt x="2520823" y="2263693"/>
                </a:cubicBezTo>
                <a:cubicBezTo>
                  <a:pt x="2522135" y="2269279"/>
                  <a:pt x="2522194" y="2274903"/>
                  <a:pt x="2522194" y="2280541"/>
                </a:cubicBezTo>
                <a:cubicBezTo>
                  <a:pt x="2522194" y="2284333"/>
                  <a:pt x="2522167" y="2288119"/>
                  <a:pt x="2521601" y="2291891"/>
                </a:cubicBezTo>
                <a:lnTo>
                  <a:pt x="2521102" y="2291858"/>
                </a:lnTo>
                <a:lnTo>
                  <a:pt x="2521076" y="2292349"/>
                </a:lnTo>
                <a:lnTo>
                  <a:pt x="2503957" y="2290736"/>
                </a:lnTo>
                <a:cubicBezTo>
                  <a:pt x="2471583" y="2290213"/>
                  <a:pt x="2439703" y="2287255"/>
                  <a:pt x="2408531" y="2281745"/>
                </a:cubicBezTo>
                <a:cubicBezTo>
                  <a:pt x="2402954" y="2282161"/>
                  <a:pt x="2397625" y="2281220"/>
                  <a:pt x="2392314" y="2280217"/>
                </a:cubicBezTo>
                <a:lnTo>
                  <a:pt x="2392198" y="2279078"/>
                </a:lnTo>
                <a:cubicBezTo>
                  <a:pt x="2033347" y="2220146"/>
                  <a:pt x="1752308" y="1941574"/>
                  <a:pt x="1702032" y="1591480"/>
                </a:cubicBezTo>
                <a:cubicBezTo>
                  <a:pt x="1701865" y="1591427"/>
                  <a:pt x="1701696" y="1591423"/>
                  <a:pt x="1701527" y="1591418"/>
                </a:cubicBezTo>
                <a:lnTo>
                  <a:pt x="1700989" y="1584794"/>
                </a:lnTo>
                <a:cubicBezTo>
                  <a:pt x="1695930" y="1554782"/>
                  <a:pt x="1693479" y="1524133"/>
                  <a:pt x="1693521" y="1493044"/>
                </a:cubicBezTo>
                <a:cubicBezTo>
                  <a:pt x="1692209" y="1487460"/>
                  <a:pt x="1692151" y="1481838"/>
                  <a:pt x="1692151" y="1476202"/>
                </a:cubicBezTo>
                <a:lnTo>
                  <a:pt x="1692745" y="1464852"/>
                </a:lnTo>
                <a:lnTo>
                  <a:pt x="1693243" y="1464884"/>
                </a:lnTo>
                <a:close/>
                <a:moveTo>
                  <a:pt x="1679481" y="1464394"/>
                </a:moveTo>
                <a:lnTo>
                  <a:pt x="1679507" y="1464884"/>
                </a:lnTo>
                <a:lnTo>
                  <a:pt x="1680005" y="1464852"/>
                </a:lnTo>
                <a:lnTo>
                  <a:pt x="1680599" y="1476202"/>
                </a:lnTo>
                <a:cubicBezTo>
                  <a:pt x="1680599" y="1481838"/>
                  <a:pt x="1680540" y="1487460"/>
                  <a:pt x="1679228" y="1493044"/>
                </a:cubicBezTo>
                <a:cubicBezTo>
                  <a:pt x="1679270" y="1524133"/>
                  <a:pt x="1676820" y="1554782"/>
                  <a:pt x="1671761" y="1584794"/>
                </a:cubicBezTo>
                <a:lnTo>
                  <a:pt x="1671223" y="1591418"/>
                </a:lnTo>
                <a:cubicBezTo>
                  <a:pt x="1671053" y="1591423"/>
                  <a:pt x="1670885" y="1591427"/>
                  <a:pt x="1670717" y="1591480"/>
                </a:cubicBezTo>
                <a:cubicBezTo>
                  <a:pt x="1620442" y="1941574"/>
                  <a:pt x="1339403" y="2220146"/>
                  <a:pt x="980552" y="2279078"/>
                </a:cubicBezTo>
                <a:lnTo>
                  <a:pt x="980435" y="2280217"/>
                </a:lnTo>
                <a:cubicBezTo>
                  <a:pt x="975125" y="2281220"/>
                  <a:pt x="969796" y="2282161"/>
                  <a:pt x="964219" y="2281745"/>
                </a:cubicBezTo>
                <a:cubicBezTo>
                  <a:pt x="933047" y="2287255"/>
                  <a:pt x="901167" y="2290213"/>
                  <a:pt x="868792" y="2290736"/>
                </a:cubicBezTo>
                <a:lnTo>
                  <a:pt x="851674" y="2292349"/>
                </a:lnTo>
                <a:lnTo>
                  <a:pt x="851648" y="2291858"/>
                </a:lnTo>
                <a:lnTo>
                  <a:pt x="851149" y="2291891"/>
                </a:lnTo>
                <a:cubicBezTo>
                  <a:pt x="850583" y="2288119"/>
                  <a:pt x="850556" y="2284333"/>
                  <a:pt x="850556" y="2280541"/>
                </a:cubicBezTo>
                <a:cubicBezTo>
                  <a:pt x="850556" y="2274903"/>
                  <a:pt x="850614" y="2269279"/>
                  <a:pt x="851926" y="2263693"/>
                </a:cubicBezTo>
                <a:cubicBezTo>
                  <a:pt x="851884" y="2232611"/>
                  <a:pt x="854334" y="2201969"/>
                  <a:pt x="859390" y="2171962"/>
                </a:cubicBezTo>
                <a:lnTo>
                  <a:pt x="859931" y="2165325"/>
                </a:lnTo>
                <a:cubicBezTo>
                  <a:pt x="860099" y="2165320"/>
                  <a:pt x="860269" y="2165315"/>
                  <a:pt x="860436" y="2165262"/>
                </a:cubicBezTo>
                <a:cubicBezTo>
                  <a:pt x="910713" y="1815167"/>
                  <a:pt x="1191752" y="1536596"/>
                  <a:pt x="1550602" y="1477664"/>
                </a:cubicBezTo>
                <a:lnTo>
                  <a:pt x="1550719" y="1476525"/>
                </a:lnTo>
                <a:cubicBezTo>
                  <a:pt x="1556028" y="1475523"/>
                  <a:pt x="1561356" y="1474582"/>
                  <a:pt x="1566932" y="1474998"/>
                </a:cubicBezTo>
                <a:cubicBezTo>
                  <a:pt x="1598115" y="1469485"/>
                  <a:pt x="1630008" y="1466527"/>
                  <a:pt x="1662393" y="1466004"/>
                </a:cubicBezTo>
                <a:close/>
                <a:moveTo>
                  <a:pt x="1118" y="1464394"/>
                </a:moveTo>
                <a:lnTo>
                  <a:pt x="18205" y="1466004"/>
                </a:lnTo>
                <a:cubicBezTo>
                  <a:pt x="50591" y="1466527"/>
                  <a:pt x="82483" y="1469485"/>
                  <a:pt x="113667" y="1474998"/>
                </a:cubicBezTo>
                <a:cubicBezTo>
                  <a:pt x="119243" y="1474582"/>
                  <a:pt x="124571" y="1475523"/>
                  <a:pt x="129879" y="1476525"/>
                </a:cubicBezTo>
                <a:lnTo>
                  <a:pt x="129997" y="1477664"/>
                </a:lnTo>
                <a:cubicBezTo>
                  <a:pt x="488847" y="1536596"/>
                  <a:pt x="769886" y="1815167"/>
                  <a:pt x="820162" y="2165262"/>
                </a:cubicBezTo>
                <a:cubicBezTo>
                  <a:pt x="820330" y="2165315"/>
                  <a:pt x="820499" y="2165320"/>
                  <a:pt x="820668" y="2165325"/>
                </a:cubicBezTo>
                <a:lnTo>
                  <a:pt x="821208" y="2171962"/>
                </a:lnTo>
                <a:cubicBezTo>
                  <a:pt x="826265" y="2201969"/>
                  <a:pt x="828714" y="2232611"/>
                  <a:pt x="828672" y="2263693"/>
                </a:cubicBezTo>
                <a:cubicBezTo>
                  <a:pt x="829984" y="2269279"/>
                  <a:pt x="830043" y="2274903"/>
                  <a:pt x="830043" y="2280541"/>
                </a:cubicBezTo>
                <a:cubicBezTo>
                  <a:pt x="830043" y="2284333"/>
                  <a:pt x="830016" y="2288119"/>
                  <a:pt x="829450" y="2291891"/>
                </a:cubicBezTo>
                <a:lnTo>
                  <a:pt x="828951" y="2291858"/>
                </a:lnTo>
                <a:lnTo>
                  <a:pt x="828925" y="2292349"/>
                </a:lnTo>
                <a:lnTo>
                  <a:pt x="811806" y="2290736"/>
                </a:lnTo>
                <a:cubicBezTo>
                  <a:pt x="779432" y="2290213"/>
                  <a:pt x="747552" y="2287255"/>
                  <a:pt x="716380" y="2281745"/>
                </a:cubicBezTo>
                <a:cubicBezTo>
                  <a:pt x="710803" y="2282161"/>
                  <a:pt x="705474" y="2281220"/>
                  <a:pt x="700163" y="2280217"/>
                </a:cubicBezTo>
                <a:lnTo>
                  <a:pt x="700047" y="2279078"/>
                </a:lnTo>
                <a:cubicBezTo>
                  <a:pt x="341196" y="2220146"/>
                  <a:pt x="60157" y="1941574"/>
                  <a:pt x="9881" y="1591480"/>
                </a:cubicBezTo>
                <a:cubicBezTo>
                  <a:pt x="9714" y="1591427"/>
                  <a:pt x="9545" y="1591423"/>
                  <a:pt x="9376" y="1591418"/>
                </a:cubicBezTo>
                <a:lnTo>
                  <a:pt x="8837" y="1584794"/>
                </a:lnTo>
                <a:cubicBezTo>
                  <a:pt x="3779" y="1554782"/>
                  <a:pt x="1328" y="1524133"/>
                  <a:pt x="1370" y="1493044"/>
                </a:cubicBezTo>
                <a:cubicBezTo>
                  <a:pt x="58" y="1487460"/>
                  <a:pt x="0" y="1481838"/>
                  <a:pt x="0" y="1476202"/>
                </a:cubicBezTo>
                <a:lnTo>
                  <a:pt x="594" y="1464852"/>
                </a:lnTo>
                <a:lnTo>
                  <a:pt x="1092" y="1464884"/>
                </a:lnTo>
                <a:close/>
                <a:moveTo>
                  <a:pt x="7762529" y="750600"/>
                </a:moveTo>
                <a:cubicBezTo>
                  <a:pt x="7815805" y="1021506"/>
                  <a:pt x="8030648" y="1236303"/>
                  <a:pt x="8305838" y="1295446"/>
                </a:cubicBezTo>
                <a:cubicBezTo>
                  <a:pt x="8252563" y="1024540"/>
                  <a:pt x="8037719" y="809743"/>
                  <a:pt x="7762529" y="750600"/>
                </a:cubicBezTo>
                <a:close/>
                <a:moveTo>
                  <a:pt x="7455280" y="750600"/>
                </a:moveTo>
                <a:cubicBezTo>
                  <a:pt x="7180090" y="809743"/>
                  <a:pt x="6965246" y="1024540"/>
                  <a:pt x="6911971" y="1295446"/>
                </a:cubicBezTo>
                <a:cubicBezTo>
                  <a:pt x="7187161" y="1236303"/>
                  <a:pt x="7402004" y="1021506"/>
                  <a:pt x="7455280" y="750600"/>
                </a:cubicBezTo>
                <a:close/>
                <a:moveTo>
                  <a:pt x="6070378" y="750600"/>
                </a:moveTo>
                <a:cubicBezTo>
                  <a:pt x="6123654" y="1021506"/>
                  <a:pt x="6338497" y="1236303"/>
                  <a:pt x="6613687" y="1295446"/>
                </a:cubicBezTo>
                <a:cubicBezTo>
                  <a:pt x="6560412" y="1024540"/>
                  <a:pt x="6345568" y="809743"/>
                  <a:pt x="6070378" y="750600"/>
                </a:cubicBezTo>
                <a:close/>
                <a:moveTo>
                  <a:pt x="5763129" y="750600"/>
                </a:moveTo>
                <a:cubicBezTo>
                  <a:pt x="5487939" y="809743"/>
                  <a:pt x="5273095" y="1024540"/>
                  <a:pt x="5219820" y="1295446"/>
                </a:cubicBezTo>
                <a:cubicBezTo>
                  <a:pt x="5495010" y="1236303"/>
                  <a:pt x="5709853" y="1021506"/>
                  <a:pt x="5763129" y="750600"/>
                </a:cubicBezTo>
                <a:close/>
                <a:moveTo>
                  <a:pt x="4378227" y="750600"/>
                </a:moveTo>
                <a:cubicBezTo>
                  <a:pt x="4431503" y="1021506"/>
                  <a:pt x="4646346" y="1236303"/>
                  <a:pt x="4921536" y="1295446"/>
                </a:cubicBezTo>
                <a:cubicBezTo>
                  <a:pt x="4868261" y="1024540"/>
                  <a:pt x="4653417" y="809743"/>
                  <a:pt x="4378227" y="750600"/>
                </a:cubicBezTo>
                <a:close/>
                <a:moveTo>
                  <a:pt x="4070978" y="750600"/>
                </a:moveTo>
                <a:cubicBezTo>
                  <a:pt x="3795788" y="809743"/>
                  <a:pt x="3580944" y="1024540"/>
                  <a:pt x="3527669" y="1295446"/>
                </a:cubicBezTo>
                <a:cubicBezTo>
                  <a:pt x="3802859" y="1236303"/>
                  <a:pt x="4017702" y="1021506"/>
                  <a:pt x="4070978" y="750600"/>
                </a:cubicBezTo>
                <a:close/>
                <a:moveTo>
                  <a:pt x="2686076" y="750600"/>
                </a:moveTo>
                <a:cubicBezTo>
                  <a:pt x="2739352" y="1021506"/>
                  <a:pt x="2954195" y="1236303"/>
                  <a:pt x="3229385" y="1295446"/>
                </a:cubicBezTo>
                <a:cubicBezTo>
                  <a:pt x="3176110" y="1024540"/>
                  <a:pt x="2961266" y="809743"/>
                  <a:pt x="2686076" y="750600"/>
                </a:cubicBezTo>
                <a:close/>
                <a:moveTo>
                  <a:pt x="2378827" y="750600"/>
                </a:moveTo>
                <a:cubicBezTo>
                  <a:pt x="2103637" y="809743"/>
                  <a:pt x="1888793" y="1024540"/>
                  <a:pt x="1835518" y="1295446"/>
                </a:cubicBezTo>
                <a:cubicBezTo>
                  <a:pt x="2110708" y="1236303"/>
                  <a:pt x="2325551" y="1021506"/>
                  <a:pt x="2378827" y="750600"/>
                </a:cubicBezTo>
                <a:close/>
                <a:moveTo>
                  <a:pt x="993925" y="750600"/>
                </a:moveTo>
                <a:cubicBezTo>
                  <a:pt x="1047201" y="1021506"/>
                  <a:pt x="1262044" y="1236303"/>
                  <a:pt x="1537234" y="1295446"/>
                </a:cubicBezTo>
                <a:cubicBezTo>
                  <a:pt x="1483959" y="1024540"/>
                  <a:pt x="1269115" y="809743"/>
                  <a:pt x="993925" y="750600"/>
                </a:cubicBezTo>
                <a:close/>
                <a:moveTo>
                  <a:pt x="686676" y="750600"/>
                </a:moveTo>
                <a:cubicBezTo>
                  <a:pt x="411486" y="809743"/>
                  <a:pt x="196642" y="1024540"/>
                  <a:pt x="143367" y="1295446"/>
                </a:cubicBezTo>
                <a:cubicBezTo>
                  <a:pt x="418557" y="1236303"/>
                  <a:pt x="633400" y="1021506"/>
                  <a:pt x="686676" y="750600"/>
                </a:cubicBezTo>
                <a:close/>
                <a:moveTo>
                  <a:pt x="9139239" y="624486"/>
                </a:moveTo>
                <a:lnTo>
                  <a:pt x="9139239" y="752995"/>
                </a:lnTo>
                <a:lnTo>
                  <a:pt x="9047261" y="779881"/>
                </a:lnTo>
                <a:cubicBezTo>
                  <a:pt x="8821055" y="864319"/>
                  <a:pt x="8650738" y="1058403"/>
                  <a:pt x="8604122" y="1295446"/>
                </a:cubicBezTo>
                <a:cubicBezTo>
                  <a:pt x="8844913" y="1243696"/>
                  <a:pt x="9039501" y="1072773"/>
                  <a:pt x="9120077" y="849365"/>
                </a:cubicBezTo>
                <a:lnTo>
                  <a:pt x="9139239" y="780178"/>
                </a:lnTo>
                <a:lnTo>
                  <a:pt x="9139239" y="1085737"/>
                </a:lnTo>
                <a:lnTo>
                  <a:pt x="9135069" y="1092549"/>
                </a:lnTo>
                <a:cubicBezTo>
                  <a:pt x="9008919" y="1266178"/>
                  <a:pt x="8815033" y="1389778"/>
                  <a:pt x="8590751" y="1426902"/>
                </a:cubicBezTo>
                <a:lnTo>
                  <a:pt x="8590635" y="1428050"/>
                </a:lnTo>
                <a:cubicBezTo>
                  <a:pt x="8585324" y="1429061"/>
                  <a:pt x="8579995" y="1430009"/>
                  <a:pt x="8574418" y="1429590"/>
                </a:cubicBezTo>
                <a:cubicBezTo>
                  <a:pt x="8543246" y="1435144"/>
                  <a:pt x="8511366" y="1438125"/>
                  <a:pt x="8478991" y="1438652"/>
                </a:cubicBezTo>
                <a:lnTo>
                  <a:pt x="8461873" y="1440278"/>
                </a:lnTo>
                <a:lnTo>
                  <a:pt x="8461847" y="1439783"/>
                </a:lnTo>
                <a:lnTo>
                  <a:pt x="8461348" y="1439816"/>
                </a:lnTo>
                <a:cubicBezTo>
                  <a:pt x="8460782" y="1436014"/>
                  <a:pt x="8460755" y="1432198"/>
                  <a:pt x="8460755" y="1428376"/>
                </a:cubicBezTo>
                <a:cubicBezTo>
                  <a:pt x="8460755" y="1422694"/>
                  <a:pt x="8460814" y="1417025"/>
                  <a:pt x="8462126" y="1411395"/>
                </a:cubicBezTo>
                <a:cubicBezTo>
                  <a:pt x="8462083" y="1380067"/>
                  <a:pt x="8464533" y="1349182"/>
                  <a:pt x="8469590" y="1318938"/>
                </a:cubicBezTo>
                <a:lnTo>
                  <a:pt x="8470130" y="1312248"/>
                </a:lnTo>
                <a:cubicBezTo>
                  <a:pt x="8470299" y="1312243"/>
                  <a:pt x="8470468" y="1312238"/>
                  <a:pt x="8470636" y="1312185"/>
                </a:cubicBezTo>
                <a:cubicBezTo>
                  <a:pt x="8514628" y="1003427"/>
                  <a:pt x="8735297" y="749863"/>
                  <a:pt x="9030178" y="651504"/>
                </a:cubicBezTo>
                <a:close/>
                <a:moveTo>
                  <a:pt x="7620280" y="605769"/>
                </a:moveTo>
                <a:lnTo>
                  <a:pt x="7637367" y="607392"/>
                </a:lnTo>
                <a:cubicBezTo>
                  <a:pt x="7669753" y="607919"/>
                  <a:pt x="7701646" y="610900"/>
                  <a:pt x="7732829" y="616457"/>
                </a:cubicBezTo>
                <a:cubicBezTo>
                  <a:pt x="7738405" y="616038"/>
                  <a:pt x="7743733" y="616986"/>
                  <a:pt x="7749042" y="617996"/>
                </a:cubicBezTo>
                <a:lnTo>
                  <a:pt x="7749159" y="619144"/>
                </a:lnTo>
                <a:cubicBezTo>
                  <a:pt x="8108009" y="678542"/>
                  <a:pt x="8389048" y="959319"/>
                  <a:pt x="8439324" y="1312185"/>
                </a:cubicBezTo>
                <a:cubicBezTo>
                  <a:pt x="8439492" y="1312238"/>
                  <a:pt x="8439661" y="1312243"/>
                  <a:pt x="8439830" y="1312248"/>
                </a:cubicBezTo>
                <a:lnTo>
                  <a:pt x="8440370" y="1318938"/>
                </a:lnTo>
                <a:cubicBezTo>
                  <a:pt x="8445427" y="1349182"/>
                  <a:pt x="8447877" y="1380067"/>
                  <a:pt x="8447834" y="1411395"/>
                </a:cubicBezTo>
                <a:cubicBezTo>
                  <a:pt x="8449146" y="1417025"/>
                  <a:pt x="8449205" y="1422694"/>
                  <a:pt x="8449205" y="1428376"/>
                </a:cubicBezTo>
                <a:cubicBezTo>
                  <a:pt x="8449205" y="1432198"/>
                  <a:pt x="8449178" y="1436014"/>
                  <a:pt x="8448612" y="1439816"/>
                </a:cubicBezTo>
                <a:lnTo>
                  <a:pt x="8448113" y="1439783"/>
                </a:lnTo>
                <a:lnTo>
                  <a:pt x="8448087" y="1440278"/>
                </a:lnTo>
                <a:lnTo>
                  <a:pt x="8430969" y="1438652"/>
                </a:lnTo>
                <a:cubicBezTo>
                  <a:pt x="8398594" y="1438125"/>
                  <a:pt x="8366714" y="1435144"/>
                  <a:pt x="8335542" y="1429590"/>
                </a:cubicBezTo>
                <a:cubicBezTo>
                  <a:pt x="8329965" y="1430009"/>
                  <a:pt x="8324636" y="1429061"/>
                  <a:pt x="8319325" y="1428050"/>
                </a:cubicBezTo>
                <a:lnTo>
                  <a:pt x="8319209" y="1426902"/>
                </a:lnTo>
                <a:cubicBezTo>
                  <a:pt x="7960358" y="1367503"/>
                  <a:pt x="7679319" y="1086726"/>
                  <a:pt x="7629044" y="733861"/>
                </a:cubicBezTo>
                <a:cubicBezTo>
                  <a:pt x="7628876" y="733808"/>
                  <a:pt x="7628708" y="733803"/>
                  <a:pt x="7628538" y="733798"/>
                </a:cubicBezTo>
                <a:lnTo>
                  <a:pt x="7628000" y="727122"/>
                </a:lnTo>
                <a:cubicBezTo>
                  <a:pt x="7622941" y="696872"/>
                  <a:pt x="7620490" y="665981"/>
                  <a:pt x="7620533" y="634646"/>
                </a:cubicBezTo>
                <a:cubicBezTo>
                  <a:pt x="7619221" y="629018"/>
                  <a:pt x="7619162" y="623351"/>
                  <a:pt x="7619162" y="617670"/>
                </a:cubicBezTo>
                <a:lnTo>
                  <a:pt x="7619756" y="606230"/>
                </a:lnTo>
                <a:lnTo>
                  <a:pt x="7620254" y="606263"/>
                </a:lnTo>
                <a:close/>
                <a:moveTo>
                  <a:pt x="7597529" y="605769"/>
                </a:moveTo>
                <a:lnTo>
                  <a:pt x="7597555" y="606263"/>
                </a:lnTo>
                <a:lnTo>
                  <a:pt x="7598053" y="606230"/>
                </a:lnTo>
                <a:lnTo>
                  <a:pt x="7598647" y="617670"/>
                </a:lnTo>
                <a:cubicBezTo>
                  <a:pt x="7598647" y="623351"/>
                  <a:pt x="7598588" y="629018"/>
                  <a:pt x="7597276" y="634646"/>
                </a:cubicBezTo>
                <a:cubicBezTo>
                  <a:pt x="7597319" y="665981"/>
                  <a:pt x="7594868" y="696872"/>
                  <a:pt x="7589809" y="727122"/>
                </a:cubicBezTo>
                <a:lnTo>
                  <a:pt x="7589271" y="733798"/>
                </a:lnTo>
                <a:cubicBezTo>
                  <a:pt x="7589101" y="733803"/>
                  <a:pt x="7588933" y="733808"/>
                  <a:pt x="7588765" y="733861"/>
                </a:cubicBezTo>
                <a:cubicBezTo>
                  <a:pt x="7538490" y="1086726"/>
                  <a:pt x="7257451" y="1367503"/>
                  <a:pt x="6898600" y="1426902"/>
                </a:cubicBezTo>
                <a:lnTo>
                  <a:pt x="6898484" y="1428050"/>
                </a:lnTo>
                <a:cubicBezTo>
                  <a:pt x="6893173" y="1429061"/>
                  <a:pt x="6887844" y="1430009"/>
                  <a:pt x="6882267" y="1429590"/>
                </a:cubicBezTo>
                <a:cubicBezTo>
                  <a:pt x="6851095" y="1435144"/>
                  <a:pt x="6819215" y="1438125"/>
                  <a:pt x="6786841" y="1438652"/>
                </a:cubicBezTo>
                <a:lnTo>
                  <a:pt x="6769722" y="1440278"/>
                </a:lnTo>
                <a:lnTo>
                  <a:pt x="6769696" y="1439783"/>
                </a:lnTo>
                <a:lnTo>
                  <a:pt x="6769197" y="1439816"/>
                </a:lnTo>
                <a:cubicBezTo>
                  <a:pt x="6768631" y="1436014"/>
                  <a:pt x="6768604" y="1432198"/>
                  <a:pt x="6768604" y="1428376"/>
                </a:cubicBezTo>
                <a:cubicBezTo>
                  <a:pt x="6768604" y="1422694"/>
                  <a:pt x="6768663" y="1417025"/>
                  <a:pt x="6769975" y="1411395"/>
                </a:cubicBezTo>
                <a:cubicBezTo>
                  <a:pt x="6769933" y="1380067"/>
                  <a:pt x="6772382" y="1349182"/>
                  <a:pt x="6777439" y="1318938"/>
                </a:cubicBezTo>
                <a:lnTo>
                  <a:pt x="6777979" y="1312248"/>
                </a:lnTo>
                <a:cubicBezTo>
                  <a:pt x="6778148" y="1312243"/>
                  <a:pt x="6778317" y="1312238"/>
                  <a:pt x="6778485" y="1312185"/>
                </a:cubicBezTo>
                <a:cubicBezTo>
                  <a:pt x="6828761" y="959319"/>
                  <a:pt x="7109800" y="678542"/>
                  <a:pt x="7468650" y="619144"/>
                </a:cubicBezTo>
                <a:lnTo>
                  <a:pt x="7468767" y="617996"/>
                </a:lnTo>
                <a:cubicBezTo>
                  <a:pt x="7474076" y="616986"/>
                  <a:pt x="7479404" y="616038"/>
                  <a:pt x="7484980" y="616457"/>
                </a:cubicBezTo>
                <a:cubicBezTo>
                  <a:pt x="7516163" y="610900"/>
                  <a:pt x="7548056" y="607919"/>
                  <a:pt x="7580442" y="607392"/>
                </a:cubicBezTo>
                <a:close/>
                <a:moveTo>
                  <a:pt x="5928129" y="605769"/>
                </a:moveTo>
                <a:lnTo>
                  <a:pt x="5945217" y="607392"/>
                </a:lnTo>
                <a:cubicBezTo>
                  <a:pt x="5977602" y="607919"/>
                  <a:pt x="6009495" y="610900"/>
                  <a:pt x="6040678" y="616457"/>
                </a:cubicBezTo>
                <a:cubicBezTo>
                  <a:pt x="6046254" y="616038"/>
                  <a:pt x="6051582" y="616986"/>
                  <a:pt x="6056891" y="617996"/>
                </a:cubicBezTo>
                <a:lnTo>
                  <a:pt x="6057008" y="619144"/>
                </a:lnTo>
                <a:cubicBezTo>
                  <a:pt x="6415858" y="678542"/>
                  <a:pt x="6696897" y="959319"/>
                  <a:pt x="6747174" y="1312185"/>
                </a:cubicBezTo>
                <a:cubicBezTo>
                  <a:pt x="6747341" y="1312238"/>
                  <a:pt x="6747511" y="1312243"/>
                  <a:pt x="6747679" y="1312248"/>
                </a:cubicBezTo>
                <a:lnTo>
                  <a:pt x="6748220" y="1318938"/>
                </a:lnTo>
                <a:cubicBezTo>
                  <a:pt x="6753276" y="1349182"/>
                  <a:pt x="6755726" y="1380067"/>
                  <a:pt x="6755684" y="1411395"/>
                </a:cubicBezTo>
                <a:cubicBezTo>
                  <a:pt x="6756996" y="1417025"/>
                  <a:pt x="6757054" y="1422694"/>
                  <a:pt x="6757054" y="1428376"/>
                </a:cubicBezTo>
                <a:cubicBezTo>
                  <a:pt x="6757054" y="1432198"/>
                  <a:pt x="6757027" y="1436014"/>
                  <a:pt x="6756461" y="1439816"/>
                </a:cubicBezTo>
                <a:lnTo>
                  <a:pt x="6755962" y="1439783"/>
                </a:lnTo>
                <a:lnTo>
                  <a:pt x="6755936" y="1440278"/>
                </a:lnTo>
                <a:lnTo>
                  <a:pt x="6738818" y="1438652"/>
                </a:lnTo>
                <a:cubicBezTo>
                  <a:pt x="6706444" y="1438125"/>
                  <a:pt x="6674563" y="1435144"/>
                  <a:pt x="6643391" y="1429590"/>
                </a:cubicBezTo>
                <a:cubicBezTo>
                  <a:pt x="6637814" y="1430009"/>
                  <a:pt x="6632485" y="1429061"/>
                  <a:pt x="6627175" y="1428050"/>
                </a:cubicBezTo>
                <a:lnTo>
                  <a:pt x="6627059" y="1426902"/>
                </a:lnTo>
                <a:cubicBezTo>
                  <a:pt x="6268207" y="1367503"/>
                  <a:pt x="5987168" y="1086726"/>
                  <a:pt x="5936893" y="733861"/>
                </a:cubicBezTo>
                <a:cubicBezTo>
                  <a:pt x="5936725" y="733808"/>
                  <a:pt x="5936557" y="733803"/>
                  <a:pt x="5936387" y="733798"/>
                </a:cubicBezTo>
                <a:lnTo>
                  <a:pt x="5935849" y="727122"/>
                </a:lnTo>
                <a:cubicBezTo>
                  <a:pt x="5930790" y="696872"/>
                  <a:pt x="5928340" y="665981"/>
                  <a:pt x="5928382" y="634646"/>
                </a:cubicBezTo>
                <a:cubicBezTo>
                  <a:pt x="5927070" y="629018"/>
                  <a:pt x="5927011" y="623351"/>
                  <a:pt x="5927011" y="617670"/>
                </a:cubicBezTo>
                <a:lnTo>
                  <a:pt x="5927605" y="606230"/>
                </a:lnTo>
                <a:lnTo>
                  <a:pt x="5928103" y="606263"/>
                </a:lnTo>
                <a:close/>
                <a:moveTo>
                  <a:pt x="5905378" y="605769"/>
                </a:moveTo>
                <a:lnTo>
                  <a:pt x="5905404" y="606263"/>
                </a:lnTo>
                <a:lnTo>
                  <a:pt x="5905902" y="606230"/>
                </a:lnTo>
                <a:lnTo>
                  <a:pt x="5906496" y="617670"/>
                </a:lnTo>
                <a:cubicBezTo>
                  <a:pt x="5906496" y="623351"/>
                  <a:pt x="5906438" y="629018"/>
                  <a:pt x="5905126" y="634646"/>
                </a:cubicBezTo>
                <a:cubicBezTo>
                  <a:pt x="5905168" y="665981"/>
                  <a:pt x="5902717" y="696872"/>
                  <a:pt x="5897659" y="727122"/>
                </a:cubicBezTo>
                <a:lnTo>
                  <a:pt x="5897120" y="733798"/>
                </a:lnTo>
                <a:cubicBezTo>
                  <a:pt x="5896951" y="733803"/>
                  <a:pt x="5896782" y="733808"/>
                  <a:pt x="5896615" y="733861"/>
                </a:cubicBezTo>
                <a:cubicBezTo>
                  <a:pt x="5846339" y="1086726"/>
                  <a:pt x="5565300" y="1367503"/>
                  <a:pt x="5206449" y="1426902"/>
                </a:cubicBezTo>
                <a:lnTo>
                  <a:pt x="5206334" y="1428050"/>
                </a:lnTo>
                <a:cubicBezTo>
                  <a:pt x="5201022" y="1429061"/>
                  <a:pt x="5195693" y="1430009"/>
                  <a:pt x="5190116" y="1429590"/>
                </a:cubicBezTo>
                <a:cubicBezTo>
                  <a:pt x="5158944" y="1435144"/>
                  <a:pt x="5127065" y="1438125"/>
                  <a:pt x="5094690" y="1438652"/>
                </a:cubicBezTo>
                <a:lnTo>
                  <a:pt x="5077571" y="1440278"/>
                </a:lnTo>
                <a:lnTo>
                  <a:pt x="5077545" y="1439783"/>
                </a:lnTo>
                <a:lnTo>
                  <a:pt x="5077046" y="1439816"/>
                </a:lnTo>
                <a:cubicBezTo>
                  <a:pt x="5076480" y="1436014"/>
                  <a:pt x="5076453" y="1432198"/>
                  <a:pt x="5076453" y="1428376"/>
                </a:cubicBezTo>
                <a:cubicBezTo>
                  <a:pt x="5076453" y="1422694"/>
                  <a:pt x="5076512" y="1417025"/>
                  <a:pt x="5077824" y="1411395"/>
                </a:cubicBezTo>
                <a:cubicBezTo>
                  <a:pt x="5077782" y="1380067"/>
                  <a:pt x="5080231" y="1349182"/>
                  <a:pt x="5085288" y="1318938"/>
                </a:cubicBezTo>
                <a:lnTo>
                  <a:pt x="5085828" y="1312248"/>
                </a:lnTo>
                <a:cubicBezTo>
                  <a:pt x="5085997" y="1312243"/>
                  <a:pt x="5086166" y="1312238"/>
                  <a:pt x="5086334" y="1312185"/>
                </a:cubicBezTo>
                <a:cubicBezTo>
                  <a:pt x="5136610" y="959319"/>
                  <a:pt x="5417649" y="678542"/>
                  <a:pt x="5776501" y="619144"/>
                </a:cubicBezTo>
                <a:lnTo>
                  <a:pt x="5776617" y="617996"/>
                </a:lnTo>
                <a:cubicBezTo>
                  <a:pt x="5781926" y="616986"/>
                  <a:pt x="5787253" y="616038"/>
                  <a:pt x="5792829" y="616457"/>
                </a:cubicBezTo>
                <a:cubicBezTo>
                  <a:pt x="5824013" y="610900"/>
                  <a:pt x="5855905" y="607919"/>
                  <a:pt x="5888291" y="607392"/>
                </a:cubicBezTo>
                <a:close/>
                <a:moveTo>
                  <a:pt x="4235979" y="605769"/>
                </a:moveTo>
                <a:lnTo>
                  <a:pt x="4253065" y="607392"/>
                </a:lnTo>
                <a:cubicBezTo>
                  <a:pt x="4285451" y="607919"/>
                  <a:pt x="4317343" y="610900"/>
                  <a:pt x="4348528" y="616457"/>
                </a:cubicBezTo>
                <a:cubicBezTo>
                  <a:pt x="4354104" y="616038"/>
                  <a:pt x="4359431" y="616986"/>
                  <a:pt x="4364739" y="617996"/>
                </a:cubicBezTo>
                <a:lnTo>
                  <a:pt x="4364856" y="619144"/>
                </a:lnTo>
                <a:cubicBezTo>
                  <a:pt x="4723707" y="678542"/>
                  <a:pt x="5004746" y="959319"/>
                  <a:pt x="5055022" y="1312185"/>
                </a:cubicBezTo>
                <a:cubicBezTo>
                  <a:pt x="5055190" y="1312238"/>
                  <a:pt x="5055359" y="1312243"/>
                  <a:pt x="5055528" y="1312248"/>
                </a:cubicBezTo>
                <a:lnTo>
                  <a:pt x="5056068" y="1318938"/>
                </a:lnTo>
                <a:cubicBezTo>
                  <a:pt x="5061125" y="1349182"/>
                  <a:pt x="5063574" y="1380067"/>
                  <a:pt x="5063532" y="1411395"/>
                </a:cubicBezTo>
                <a:cubicBezTo>
                  <a:pt x="5064844" y="1417025"/>
                  <a:pt x="5064903" y="1422694"/>
                  <a:pt x="5064903" y="1428376"/>
                </a:cubicBezTo>
                <a:cubicBezTo>
                  <a:pt x="5064903" y="1432198"/>
                  <a:pt x="5064876" y="1436014"/>
                  <a:pt x="5064310" y="1439816"/>
                </a:cubicBezTo>
                <a:lnTo>
                  <a:pt x="5063811" y="1439783"/>
                </a:lnTo>
                <a:lnTo>
                  <a:pt x="5063785" y="1440278"/>
                </a:lnTo>
                <a:lnTo>
                  <a:pt x="5046666" y="1438652"/>
                </a:lnTo>
                <a:cubicBezTo>
                  <a:pt x="5014292" y="1438125"/>
                  <a:pt x="4982412" y="1435144"/>
                  <a:pt x="4951241" y="1429590"/>
                </a:cubicBezTo>
                <a:cubicBezTo>
                  <a:pt x="4945663" y="1430009"/>
                  <a:pt x="4940334" y="1429061"/>
                  <a:pt x="4935023" y="1428050"/>
                </a:cubicBezTo>
                <a:lnTo>
                  <a:pt x="4934907" y="1426902"/>
                </a:lnTo>
                <a:cubicBezTo>
                  <a:pt x="4576056" y="1367503"/>
                  <a:pt x="4295017" y="1086726"/>
                  <a:pt x="4244741" y="733861"/>
                </a:cubicBezTo>
                <a:cubicBezTo>
                  <a:pt x="4244574" y="733808"/>
                  <a:pt x="4244405" y="733803"/>
                  <a:pt x="4244236" y="733798"/>
                </a:cubicBezTo>
                <a:lnTo>
                  <a:pt x="4243697" y="727122"/>
                </a:lnTo>
                <a:cubicBezTo>
                  <a:pt x="4238639" y="696872"/>
                  <a:pt x="4236188" y="665981"/>
                  <a:pt x="4236230" y="634646"/>
                </a:cubicBezTo>
                <a:cubicBezTo>
                  <a:pt x="4234918" y="629018"/>
                  <a:pt x="4234860" y="623351"/>
                  <a:pt x="4234860" y="617670"/>
                </a:cubicBezTo>
                <a:lnTo>
                  <a:pt x="4235454" y="606230"/>
                </a:lnTo>
                <a:lnTo>
                  <a:pt x="4235952" y="606263"/>
                </a:lnTo>
                <a:close/>
                <a:moveTo>
                  <a:pt x="4213227" y="605769"/>
                </a:moveTo>
                <a:lnTo>
                  <a:pt x="4213253" y="606263"/>
                </a:lnTo>
                <a:lnTo>
                  <a:pt x="4213751" y="606230"/>
                </a:lnTo>
                <a:lnTo>
                  <a:pt x="4214345" y="617670"/>
                </a:lnTo>
                <a:cubicBezTo>
                  <a:pt x="4214345" y="623351"/>
                  <a:pt x="4214286" y="629018"/>
                  <a:pt x="4212974" y="634646"/>
                </a:cubicBezTo>
                <a:cubicBezTo>
                  <a:pt x="4213016" y="665981"/>
                  <a:pt x="4210566" y="696872"/>
                  <a:pt x="4205507" y="727122"/>
                </a:cubicBezTo>
                <a:lnTo>
                  <a:pt x="4204969" y="733798"/>
                </a:lnTo>
                <a:cubicBezTo>
                  <a:pt x="4204799" y="733803"/>
                  <a:pt x="4204631" y="733808"/>
                  <a:pt x="4204463" y="733861"/>
                </a:cubicBezTo>
                <a:cubicBezTo>
                  <a:pt x="4154188" y="1086726"/>
                  <a:pt x="3873149" y="1367503"/>
                  <a:pt x="3514297" y="1426902"/>
                </a:cubicBezTo>
                <a:lnTo>
                  <a:pt x="3514181" y="1428050"/>
                </a:lnTo>
                <a:cubicBezTo>
                  <a:pt x="3508871" y="1429061"/>
                  <a:pt x="3503542" y="1430009"/>
                  <a:pt x="3497965" y="1429590"/>
                </a:cubicBezTo>
                <a:cubicBezTo>
                  <a:pt x="3466793" y="1435144"/>
                  <a:pt x="3434912" y="1438125"/>
                  <a:pt x="3402538" y="1438652"/>
                </a:cubicBezTo>
                <a:lnTo>
                  <a:pt x="3385420" y="1440278"/>
                </a:lnTo>
                <a:lnTo>
                  <a:pt x="3385394" y="1439783"/>
                </a:lnTo>
                <a:lnTo>
                  <a:pt x="3384895" y="1439816"/>
                </a:lnTo>
                <a:cubicBezTo>
                  <a:pt x="3384329" y="1436014"/>
                  <a:pt x="3384302" y="1432198"/>
                  <a:pt x="3384302" y="1428376"/>
                </a:cubicBezTo>
                <a:cubicBezTo>
                  <a:pt x="3384302" y="1422694"/>
                  <a:pt x="3384360" y="1417025"/>
                  <a:pt x="3385672" y="1411395"/>
                </a:cubicBezTo>
                <a:cubicBezTo>
                  <a:pt x="3385630" y="1380067"/>
                  <a:pt x="3388080" y="1349182"/>
                  <a:pt x="3393136" y="1318938"/>
                </a:cubicBezTo>
                <a:lnTo>
                  <a:pt x="3393677" y="1312248"/>
                </a:lnTo>
                <a:cubicBezTo>
                  <a:pt x="3393845" y="1312243"/>
                  <a:pt x="3394015" y="1312238"/>
                  <a:pt x="3394182" y="1312185"/>
                </a:cubicBezTo>
                <a:cubicBezTo>
                  <a:pt x="3444459" y="959319"/>
                  <a:pt x="3725498" y="678542"/>
                  <a:pt x="4084348" y="619144"/>
                </a:cubicBezTo>
                <a:lnTo>
                  <a:pt x="4084465" y="617996"/>
                </a:lnTo>
                <a:cubicBezTo>
                  <a:pt x="4089774" y="616986"/>
                  <a:pt x="4095102" y="616038"/>
                  <a:pt x="4100678" y="616457"/>
                </a:cubicBezTo>
                <a:cubicBezTo>
                  <a:pt x="4131861" y="610900"/>
                  <a:pt x="4163754" y="607919"/>
                  <a:pt x="4196139" y="607392"/>
                </a:cubicBezTo>
                <a:close/>
                <a:moveTo>
                  <a:pt x="2543827" y="605769"/>
                </a:moveTo>
                <a:lnTo>
                  <a:pt x="2560914" y="607392"/>
                </a:lnTo>
                <a:cubicBezTo>
                  <a:pt x="2593300" y="607919"/>
                  <a:pt x="2625192" y="610900"/>
                  <a:pt x="2656376" y="616457"/>
                </a:cubicBezTo>
                <a:cubicBezTo>
                  <a:pt x="2661952" y="616038"/>
                  <a:pt x="2667280" y="616986"/>
                  <a:pt x="2672588" y="617996"/>
                </a:cubicBezTo>
                <a:lnTo>
                  <a:pt x="2672706" y="619144"/>
                </a:lnTo>
                <a:cubicBezTo>
                  <a:pt x="3031556" y="678542"/>
                  <a:pt x="3312595" y="959319"/>
                  <a:pt x="3362871" y="1312185"/>
                </a:cubicBezTo>
                <a:cubicBezTo>
                  <a:pt x="3363039" y="1312238"/>
                  <a:pt x="3363208" y="1312243"/>
                  <a:pt x="3363377" y="1312248"/>
                </a:cubicBezTo>
                <a:lnTo>
                  <a:pt x="3363917" y="1318938"/>
                </a:lnTo>
                <a:cubicBezTo>
                  <a:pt x="3368974" y="1349182"/>
                  <a:pt x="3371423" y="1380067"/>
                  <a:pt x="3371381" y="1411395"/>
                </a:cubicBezTo>
                <a:cubicBezTo>
                  <a:pt x="3372693" y="1417025"/>
                  <a:pt x="3372752" y="1422694"/>
                  <a:pt x="3372752" y="1428376"/>
                </a:cubicBezTo>
                <a:cubicBezTo>
                  <a:pt x="3372752" y="1432198"/>
                  <a:pt x="3372725" y="1436014"/>
                  <a:pt x="3372159" y="1439816"/>
                </a:cubicBezTo>
                <a:lnTo>
                  <a:pt x="3371660" y="1439783"/>
                </a:lnTo>
                <a:lnTo>
                  <a:pt x="3371634" y="1440278"/>
                </a:lnTo>
                <a:lnTo>
                  <a:pt x="3354515" y="1438652"/>
                </a:lnTo>
                <a:cubicBezTo>
                  <a:pt x="3322141" y="1438125"/>
                  <a:pt x="3290261" y="1435144"/>
                  <a:pt x="3259089" y="1429590"/>
                </a:cubicBezTo>
                <a:cubicBezTo>
                  <a:pt x="3253512" y="1430009"/>
                  <a:pt x="3248183" y="1429061"/>
                  <a:pt x="3242872" y="1428050"/>
                </a:cubicBezTo>
                <a:lnTo>
                  <a:pt x="3242756" y="1426902"/>
                </a:lnTo>
                <a:cubicBezTo>
                  <a:pt x="2883905" y="1367503"/>
                  <a:pt x="2602866" y="1086726"/>
                  <a:pt x="2552590" y="733861"/>
                </a:cubicBezTo>
                <a:cubicBezTo>
                  <a:pt x="2552423" y="733808"/>
                  <a:pt x="2552254" y="733803"/>
                  <a:pt x="2552085" y="733798"/>
                </a:cubicBezTo>
                <a:lnTo>
                  <a:pt x="2551547" y="727122"/>
                </a:lnTo>
                <a:cubicBezTo>
                  <a:pt x="2546488" y="696872"/>
                  <a:pt x="2544037" y="665981"/>
                  <a:pt x="2544079" y="634646"/>
                </a:cubicBezTo>
                <a:cubicBezTo>
                  <a:pt x="2542767" y="629018"/>
                  <a:pt x="2542709" y="623351"/>
                  <a:pt x="2542709" y="617670"/>
                </a:cubicBezTo>
                <a:lnTo>
                  <a:pt x="2543303" y="606230"/>
                </a:lnTo>
                <a:lnTo>
                  <a:pt x="2543801" y="606263"/>
                </a:lnTo>
                <a:close/>
                <a:moveTo>
                  <a:pt x="2521076" y="605769"/>
                </a:moveTo>
                <a:lnTo>
                  <a:pt x="2521102" y="606263"/>
                </a:lnTo>
                <a:lnTo>
                  <a:pt x="2521600" y="606230"/>
                </a:lnTo>
                <a:lnTo>
                  <a:pt x="2522194" y="617670"/>
                </a:lnTo>
                <a:cubicBezTo>
                  <a:pt x="2522194" y="623351"/>
                  <a:pt x="2522135" y="629018"/>
                  <a:pt x="2520823" y="634646"/>
                </a:cubicBezTo>
                <a:cubicBezTo>
                  <a:pt x="2520865" y="665981"/>
                  <a:pt x="2518415" y="696872"/>
                  <a:pt x="2513356" y="727122"/>
                </a:cubicBezTo>
                <a:lnTo>
                  <a:pt x="2512818" y="733798"/>
                </a:lnTo>
                <a:cubicBezTo>
                  <a:pt x="2512648" y="733803"/>
                  <a:pt x="2512480" y="733808"/>
                  <a:pt x="2512312" y="733861"/>
                </a:cubicBezTo>
                <a:cubicBezTo>
                  <a:pt x="2462037" y="1086726"/>
                  <a:pt x="2180998" y="1367503"/>
                  <a:pt x="1822147" y="1426902"/>
                </a:cubicBezTo>
                <a:lnTo>
                  <a:pt x="1822030" y="1428050"/>
                </a:lnTo>
                <a:cubicBezTo>
                  <a:pt x="1816720" y="1429061"/>
                  <a:pt x="1811391" y="1430009"/>
                  <a:pt x="1805814" y="1429590"/>
                </a:cubicBezTo>
                <a:cubicBezTo>
                  <a:pt x="1774642" y="1435144"/>
                  <a:pt x="1742762" y="1438125"/>
                  <a:pt x="1710387" y="1438652"/>
                </a:cubicBezTo>
                <a:lnTo>
                  <a:pt x="1693269" y="1440278"/>
                </a:lnTo>
                <a:lnTo>
                  <a:pt x="1693243" y="1439783"/>
                </a:lnTo>
                <a:lnTo>
                  <a:pt x="1692744" y="1439816"/>
                </a:lnTo>
                <a:cubicBezTo>
                  <a:pt x="1692178" y="1436014"/>
                  <a:pt x="1692151" y="1432198"/>
                  <a:pt x="1692151" y="1428376"/>
                </a:cubicBezTo>
                <a:cubicBezTo>
                  <a:pt x="1692151" y="1422694"/>
                  <a:pt x="1692209" y="1417025"/>
                  <a:pt x="1693521" y="1411395"/>
                </a:cubicBezTo>
                <a:cubicBezTo>
                  <a:pt x="1693479" y="1380067"/>
                  <a:pt x="1695929" y="1349182"/>
                  <a:pt x="1700985" y="1318938"/>
                </a:cubicBezTo>
                <a:lnTo>
                  <a:pt x="1701526" y="1312248"/>
                </a:lnTo>
                <a:cubicBezTo>
                  <a:pt x="1701694" y="1312243"/>
                  <a:pt x="1701864" y="1312238"/>
                  <a:pt x="1702031" y="1312185"/>
                </a:cubicBezTo>
                <a:cubicBezTo>
                  <a:pt x="1752308" y="959319"/>
                  <a:pt x="2033347" y="678542"/>
                  <a:pt x="2392197" y="619144"/>
                </a:cubicBezTo>
                <a:lnTo>
                  <a:pt x="2392314" y="617996"/>
                </a:lnTo>
                <a:cubicBezTo>
                  <a:pt x="2397623" y="616986"/>
                  <a:pt x="2402951" y="616038"/>
                  <a:pt x="2408527" y="616457"/>
                </a:cubicBezTo>
                <a:cubicBezTo>
                  <a:pt x="2439710" y="610900"/>
                  <a:pt x="2471603" y="607919"/>
                  <a:pt x="2503988" y="607392"/>
                </a:cubicBezTo>
                <a:close/>
                <a:moveTo>
                  <a:pt x="851676" y="605769"/>
                </a:moveTo>
                <a:lnTo>
                  <a:pt x="868763" y="607392"/>
                </a:lnTo>
                <a:cubicBezTo>
                  <a:pt x="901149" y="607919"/>
                  <a:pt x="933041" y="610900"/>
                  <a:pt x="964225" y="616457"/>
                </a:cubicBezTo>
                <a:cubicBezTo>
                  <a:pt x="969801" y="616038"/>
                  <a:pt x="975129" y="616986"/>
                  <a:pt x="980437" y="617996"/>
                </a:cubicBezTo>
                <a:lnTo>
                  <a:pt x="980555" y="619144"/>
                </a:lnTo>
                <a:cubicBezTo>
                  <a:pt x="1339405" y="678542"/>
                  <a:pt x="1620444" y="959319"/>
                  <a:pt x="1670720" y="1312185"/>
                </a:cubicBezTo>
                <a:cubicBezTo>
                  <a:pt x="1670888" y="1312238"/>
                  <a:pt x="1671057" y="1312243"/>
                  <a:pt x="1671226" y="1312248"/>
                </a:cubicBezTo>
                <a:lnTo>
                  <a:pt x="1671766" y="1318938"/>
                </a:lnTo>
                <a:cubicBezTo>
                  <a:pt x="1676823" y="1349182"/>
                  <a:pt x="1679272" y="1380067"/>
                  <a:pt x="1679230" y="1411395"/>
                </a:cubicBezTo>
                <a:cubicBezTo>
                  <a:pt x="1680542" y="1417025"/>
                  <a:pt x="1680601" y="1422694"/>
                  <a:pt x="1680601" y="1428376"/>
                </a:cubicBezTo>
                <a:cubicBezTo>
                  <a:pt x="1680601" y="1432198"/>
                  <a:pt x="1680574" y="1436014"/>
                  <a:pt x="1680008" y="1439816"/>
                </a:cubicBezTo>
                <a:lnTo>
                  <a:pt x="1679509" y="1439783"/>
                </a:lnTo>
                <a:lnTo>
                  <a:pt x="1679483" y="1440278"/>
                </a:lnTo>
                <a:lnTo>
                  <a:pt x="1662364" y="1438652"/>
                </a:lnTo>
                <a:cubicBezTo>
                  <a:pt x="1629990" y="1438125"/>
                  <a:pt x="1598110" y="1435144"/>
                  <a:pt x="1566938" y="1429590"/>
                </a:cubicBezTo>
                <a:cubicBezTo>
                  <a:pt x="1561361" y="1430009"/>
                  <a:pt x="1556032" y="1429061"/>
                  <a:pt x="1550721" y="1428050"/>
                </a:cubicBezTo>
                <a:lnTo>
                  <a:pt x="1550605" y="1426902"/>
                </a:lnTo>
                <a:cubicBezTo>
                  <a:pt x="1191754" y="1367503"/>
                  <a:pt x="910715" y="1086726"/>
                  <a:pt x="860439" y="733861"/>
                </a:cubicBezTo>
                <a:cubicBezTo>
                  <a:pt x="860272" y="733808"/>
                  <a:pt x="860103" y="733803"/>
                  <a:pt x="859934" y="733798"/>
                </a:cubicBezTo>
                <a:lnTo>
                  <a:pt x="859396" y="727122"/>
                </a:lnTo>
                <a:cubicBezTo>
                  <a:pt x="854337" y="696872"/>
                  <a:pt x="851886" y="665981"/>
                  <a:pt x="851928" y="634646"/>
                </a:cubicBezTo>
                <a:cubicBezTo>
                  <a:pt x="850616" y="629018"/>
                  <a:pt x="850558" y="623351"/>
                  <a:pt x="850558" y="617670"/>
                </a:cubicBezTo>
                <a:lnTo>
                  <a:pt x="851152" y="606230"/>
                </a:lnTo>
                <a:lnTo>
                  <a:pt x="851650" y="606263"/>
                </a:lnTo>
                <a:close/>
                <a:moveTo>
                  <a:pt x="828925" y="605769"/>
                </a:moveTo>
                <a:lnTo>
                  <a:pt x="828951" y="606263"/>
                </a:lnTo>
                <a:lnTo>
                  <a:pt x="829449" y="606230"/>
                </a:lnTo>
                <a:lnTo>
                  <a:pt x="830043" y="617670"/>
                </a:lnTo>
                <a:cubicBezTo>
                  <a:pt x="830043" y="623351"/>
                  <a:pt x="829984" y="629018"/>
                  <a:pt x="828672" y="634646"/>
                </a:cubicBezTo>
                <a:cubicBezTo>
                  <a:pt x="828714" y="665981"/>
                  <a:pt x="826264" y="696872"/>
                  <a:pt x="821205" y="727122"/>
                </a:cubicBezTo>
                <a:lnTo>
                  <a:pt x="820667" y="733798"/>
                </a:lnTo>
                <a:cubicBezTo>
                  <a:pt x="820497" y="733803"/>
                  <a:pt x="820329" y="733808"/>
                  <a:pt x="820161" y="733861"/>
                </a:cubicBezTo>
                <a:cubicBezTo>
                  <a:pt x="769886" y="1086726"/>
                  <a:pt x="488847" y="1367503"/>
                  <a:pt x="129995" y="1426902"/>
                </a:cubicBezTo>
                <a:lnTo>
                  <a:pt x="129879" y="1428050"/>
                </a:lnTo>
                <a:cubicBezTo>
                  <a:pt x="124569" y="1429061"/>
                  <a:pt x="119240" y="1430009"/>
                  <a:pt x="113663" y="1429590"/>
                </a:cubicBezTo>
                <a:cubicBezTo>
                  <a:pt x="82491" y="1435144"/>
                  <a:pt x="50611" y="1438125"/>
                  <a:pt x="18236" y="1438652"/>
                </a:cubicBezTo>
                <a:lnTo>
                  <a:pt x="1118" y="1440278"/>
                </a:lnTo>
                <a:lnTo>
                  <a:pt x="1092" y="1439783"/>
                </a:lnTo>
                <a:lnTo>
                  <a:pt x="593" y="1439816"/>
                </a:lnTo>
                <a:cubicBezTo>
                  <a:pt x="27" y="1436014"/>
                  <a:pt x="0" y="1432198"/>
                  <a:pt x="0" y="1428376"/>
                </a:cubicBezTo>
                <a:cubicBezTo>
                  <a:pt x="0" y="1422694"/>
                  <a:pt x="58" y="1417025"/>
                  <a:pt x="1370" y="1411395"/>
                </a:cubicBezTo>
                <a:cubicBezTo>
                  <a:pt x="1328" y="1380067"/>
                  <a:pt x="3778" y="1349182"/>
                  <a:pt x="8835" y="1318938"/>
                </a:cubicBezTo>
                <a:lnTo>
                  <a:pt x="9375" y="1312248"/>
                </a:lnTo>
                <a:cubicBezTo>
                  <a:pt x="9543" y="1312243"/>
                  <a:pt x="9713" y="1312238"/>
                  <a:pt x="9880" y="1312185"/>
                </a:cubicBezTo>
                <a:cubicBezTo>
                  <a:pt x="60157" y="959319"/>
                  <a:pt x="341196" y="678542"/>
                  <a:pt x="700046" y="619144"/>
                </a:cubicBezTo>
                <a:lnTo>
                  <a:pt x="700163" y="617996"/>
                </a:lnTo>
                <a:cubicBezTo>
                  <a:pt x="705472" y="616986"/>
                  <a:pt x="710800" y="616038"/>
                  <a:pt x="716376" y="616457"/>
                </a:cubicBezTo>
                <a:cubicBezTo>
                  <a:pt x="747559" y="610900"/>
                  <a:pt x="779452" y="607919"/>
                  <a:pt x="811837" y="607392"/>
                </a:cubicBezTo>
                <a:close/>
                <a:moveTo>
                  <a:pt x="8824701" y="0"/>
                </a:moveTo>
                <a:lnTo>
                  <a:pt x="9033411" y="0"/>
                </a:lnTo>
                <a:cubicBezTo>
                  <a:pt x="9066347" y="30426"/>
                  <a:pt x="9096640" y="63469"/>
                  <a:pt x="9123965" y="98781"/>
                </a:cubicBezTo>
                <a:lnTo>
                  <a:pt x="9139239" y="122382"/>
                </a:lnTo>
                <a:lnTo>
                  <a:pt x="9139239" y="425734"/>
                </a:lnTo>
                <a:lnTo>
                  <a:pt x="9104305" y="314451"/>
                </a:lnTo>
                <a:cubicBezTo>
                  <a:pt x="9046997" y="183490"/>
                  <a:pt x="8948803" y="73504"/>
                  <a:pt x="8824701" y="0"/>
                </a:cubicBezTo>
                <a:close/>
                <a:moveTo>
                  <a:pt x="8494877" y="0"/>
                </a:moveTo>
                <a:lnTo>
                  <a:pt x="8628893" y="0"/>
                </a:lnTo>
                <a:cubicBezTo>
                  <a:pt x="8697052" y="198004"/>
                  <a:pt x="8856086" y="355591"/>
                  <a:pt x="9058275" y="426756"/>
                </a:cubicBezTo>
                <a:lnTo>
                  <a:pt x="9139239" y="449526"/>
                </a:lnTo>
                <a:lnTo>
                  <a:pt x="9139239" y="577136"/>
                </a:lnTo>
                <a:lnTo>
                  <a:pt x="9043252" y="554355"/>
                </a:lnTo>
                <a:cubicBezTo>
                  <a:pt x="8776836" y="470904"/>
                  <a:pt x="8569058" y="262348"/>
                  <a:pt x="8494877" y="0"/>
                </a:cubicBezTo>
                <a:close/>
                <a:moveTo>
                  <a:pt x="7876547" y="0"/>
                </a:moveTo>
                <a:lnTo>
                  <a:pt x="8085257" y="0"/>
                </a:lnTo>
                <a:cubicBezTo>
                  <a:pt x="7919787" y="98005"/>
                  <a:pt x="7800378" y="260867"/>
                  <a:pt x="7762527" y="451830"/>
                </a:cubicBezTo>
                <a:cubicBezTo>
                  <a:pt x="8006579" y="399791"/>
                  <a:pt x="8203169" y="226290"/>
                  <a:pt x="8281065" y="0"/>
                </a:cubicBezTo>
                <a:lnTo>
                  <a:pt x="8415081" y="0"/>
                </a:lnTo>
                <a:cubicBezTo>
                  <a:pt x="8330303" y="299826"/>
                  <a:pt x="8071031" y="529393"/>
                  <a:pt x="7749156" y="582253"/>
                </a:cubicBezTo>
                <a:lnTo>
                  <a:pt x="7749040" y="583392"/>
                </a:lnTo>
                <a:cubicBezTo>
                  <a:pt x="7743729" y="584395"/>
                  <a:pt x="7738400" y="585336"/>
                  <a:pt x="7732823" y="584920"/>
                </a:cubicBezTo>
                <a:cubicBezTo>
                  <a:pt x="7701651" y="590430"/>
                  <a:pt x="7669771" y="593388"/>
                  <a:pt x="7637396" y="593911"/>
                </a:cubicBezTo>
                <a:lnTo>
                  <a:pt x="7620278" y="595524"/>
                </a:lnTo>
                <a:lnTo>
                  <a:pt x="7620252" y="595033"/>
                </a:lnTo>
                <a:lnTo>
                  <a:pt x="7619753" y="595066"/>
                </a:lnTo>
                <a:cubicBezTo>
                  <a:pt x="7619187" y="591293"/>
                  <a:pt x="7619160" y="587507"/>
                  <a:pt x="7619160" y="583715"/>
                </a:cubicBezTo>
                <a:cubicBezTo>
                  <a:pt x="7619160" y="578078"/>
                  <a:pt x="7619219" y="572454"/>
                  <a:pt x="7620531" y="566868"/>
                </a:cubicBezTo>
                <a:cubicBezTo>
                  <a:pt x="7620488" y="535786"/>
                  <a:pt x="7622938" y="505143"/>
                  <a:pt x="7627995" y="475137"/>
                </a:cubicBezTo>
                <a:lnTo>
                  <a:pt x="7628535" y="468500"/>
                </a:lnTo>
                <a:cubicBezTo>
                  <a:pt x="7628704" y="468495"/>
                  <a:pt x="7628873" y="468490"/>
                  <a:pt x="7629040" y="468437"/>
                </a:cubicBezTo>
                <a:cubicBezTo>
                  <a:pt x="7655343" y="285283"/>
                  <a:pt x="7744803" y="121704"/>
                  <a:pt x="7876547" y="0"/>
                </a:cubicBezTo>
                <a:close/>
                <a:moveTo>
                  <a:pt x="6802727" y="0"/>
                </a:moveTo>
                <a:lnTo>
                  <a:pt x="6936742" y="0"/>
                </a:lnTo>
                <a:cubicBezTo>
                  <a:pt x="7014638" y="226290"/>
                  <a:pt x="7211228" y="399791"/>
                  <a:pt x="7455280" y="451830"/>
                </a:cubicBezTo>
                <a:cubicBezTo>
                  <a:pt x="7417429" y="260867"/>
                  <a:pt x="7298020" y="98005"/>
                  <a:pt x="7132550" y="0"/>
                </a:cubicBezTo>
                <a:lnTo>
                  <a:pt x="7341259" y="0"/>
                </a:lnTo>
                <a:cubicBezTo>
                  <a:pt x="7473003" y="121704"/>
                  <a:pt x="7562464" y="285283"/>
                  <a:pt x="7588766" y="468437"/>
                </a:cubicBezTo>
                <a:cubicBezTo>
                  <a:pt x="7588934" y="468490"/>
                  <a:pt x="7589103" y="468495"/>
                  <a:pt x="7589272" y="468500"/>
                </a:cubicBezTo>
                <a:lnTo>
                  <a:pt x="7589812" y="475137"/>
                </a:lnTo>
                <a:cubicBezTo>
                  <a:pt x="7594869" y="505143"/>
                  <a:pt x="7597319" y="535786"/>
                  <a:pt x="7597276" y="566868"/>
                </a:cubicBezTo>
                <a:cubicBezTo>
                  <a:pt x="7598588" y="572454"/>
                  <a:pt x="7598647" y="578078"/>
                  <a:pt x="7598647" y="583715"/>
                </a:cubicBezTo>
                <a:cubicBezTo>
                  <a:pt x="7598647" y="587507"/>
                  <a:pt x="7598620" y="591293"/>
                  <a:pt x="7598054" y="595066"/>
                </a:cubicBezTo>
                <a:lnTo>
                  <a:pt x="7597555" y="595033"/>
                </a:lnTo>
                <a:lnTo>
                  <a:pt x="7597529" y="595524"/>
                </a:lnTo>
                <a:lnTo>
                  <a:pt x="7580411" y="593911"/>
                </a:lnTo>
                <a:cubicBezTo>
                  <a:pt x="7548036" y="593388"/>
                  <a:pt x="7516156" y="590430"/>
                  <a:pt x="7484984" y="584920"/>
                </a:cubicBezTo>
                <a:cubicBezTo>
                  <a:pt x="7479407" y="585336"/>
                  <a:pt x="7474078" y="584395"/>
                  <a:pt x="7468767" y="583392"/>
                </a:cubicBezTo>
                <a:lnTo>
                  <a:pt x="7468651" y="582253"/>
                </a:lnTo>
                <a:cubicBezTo>
                  <a:pt x="7146776" y="529393"/>
                  <a:pt x="6887504" y="299826"/>
                  <a:pt x="6802727" y="0"/>
                </a:cubicBezTo>
                <a:close/>
                <a:moveTo>
                  <a:pt x="6184397" y="0"/>
                </a:moveTo>
                <a:lnTo>
                  <a:pt x="6393106" y="0"/>
                </a:lnTo>
                <a:cubicBezTo>
                  <a:pt x="6227636" y="98005"/>
                  <a:pt x="6108227" y="260867"/>
                  <a:pt x="6070376" y="451830"/>
                </a:cubicBezTo>
                <a:cubicBezTo>
                  <a:pt x="6314429" y="399791"/>
                  <a:pt x="6511018" y="226290"/>
                  <a:pt x="6588914" y="0"/>
                </a:cubicBezTo>
                <a:lnTo>
                  <a:pt x="6722931" y="0"/>
                </a:lnTo>
                <a:cubicBezTo>
                  <a:pt x="6638152" y="299826"/>
                  <a:pt x="6378880" y="529393"/>
                  <a:pt x="6057005" y="582253"/>
                </a:cubicBezTo>
                <a:lnTo>
                  <a:pt x="6056889" y="583392"/>
                </a:lnTo>
                <a:cubicBezTo>
                  <a:pt x="6051578" y="584395"/>
                  <a:pt x="6046249" y="585336"/>
                  <a:pt x="6040672" y="584920"/>
                </a:cubicBezTo>
                <a:cubicBezTo>
                  <a:pt x="6009500" y="590430"/>
                  <a:pt x="5977620" y="593388"/>
                  <a:pt x="5945246" y="593911"/>
                </a:cubicBezTo>
                <a:lnTo>
                  <a:pt x="5928127" y="595524"/>
                </a:lnTo>
                <a:lnTo>
                  <a:pt x="5928101" y="595033"/>
                </a:lnTo>
                <a:lnTo>
                  <a:pt x="5927602" y="595066"/>
                </a:lnTo>
                <a:cubicBezTo>
                  <a:pt x="5927036" y="591293"/>
                  <a:pt x="5927009" y="587507"/>
                  <a:pt x="5927009" y="583715"/>
                </a:cubicBezTo>
                <a:cubicBezTo>
                  <a:pt x="5927009" y="578078"/>
                  <a:pt x="5927068" y="572454"/>
                  <a:pt x="5928380" y="566868"/>
                </a:cubicBezTo>
                <a:cubicBezTo>
                  <a:pt x="5928338" y="535786"/>
                  <a:pt x="5930787" y="505143"/>
                  <a:pt x="5935844" y="475137"/>
                </a:cubicBezTo>
                <a:lnTo>
                  <a:pt x="5936384" y="468500"/>
                </a:lnTo>
                <a:cubicBezTo>
                  <a:pt x="5936553" y="468495"/>
                  <a:pt x="5936722" y="468490"/>
                  <a:pt x="5936890" y="468437"/>
                </a:cubicBezTo>
                <a:cubicBezTo>
                  <a:pt x="5963192" y="285283"/>
                  <a:pt x="6052653" y="121703"/>
                  <a:pt x="6184397" y="0"/>
                </a:cubicBezTo>
                <a:close/>
                <a:moveTo>
                  <a:pt x="5110576" y="0"/>
                </a:moveTo>
                <a:lnTo>
                  <a:pt x="5244592" y="0"/>
                </a:lnTo>
                <a:cubicBezTo>
                  <a:pt x="5322488" y="226290"/>
                  <a:pt x="5519077" y="399791"/>
                  <a:pt x="5763129" y="451830"/>
                </a:cubicBezTo>
                <a:cubicBezTo>
                  <a:pt x="5725278" y="260867"/>
                  <a:pt x="5605869" y="98005"/>
                  <a:pt x="5440399" y="0"/>
                </a:cubicBezTo>
                <a:lnTo>
                  <a:pt x="5649109" y="0"/>
                </a:lnTo>
                <a:cubicBezTo>
                  <a:pt x="5780853" y="121704"/>
                  <a:pt x="5870314" y="285283"/>
                  <a:pt x="5896616" y="468437"/>
                </a:cubicBezTo>
                <a:cubicBezTo>
                  <a:pt x="5896783" y="468490"/>
                  <a:pt x="5896953" y="468495"/>
                  <a:pt x="5897121" y="468500"/>
                </a:cubicBezTo>
                <a:lnTo>
                  <a:pt x="5897662" y="475137"/>
                </a:lnTo>
                <a:cubicBezTo>
                  <a:pt x="5902718" y="505143"/>
                  <a:pt x="5905168" y="535786"/>
                  <a:pt x="5905126" y="566868"/>
                </a:cubicBezTo>
                <a:cubicBezTo>
                  <a:pt x="5906438" y="572454"/>
                  <a:pt x="5906496" y="578078"/>
                  <a:pt x="5906496" y="583715"/>
                </a:cubicBezTo>
                <a:cubicBezTo>
                  <a:pt x="5906496" y="587507"/>
                  <a:pt x="5906469" y="591293"/>
                  <a:pt x="5905903" y="595066"/>
                </a:cubicBezTo>
                <a:lnTo>
                  <a:pt x="5905404" y="595033"/>
                </a:lnTo>
                <a:lnTo>
                  <a:pt x="5905378" y="595524"/>
                </a:lnTo>
                <a:lnTo>
                  <a:pt x="5888260" y="593911"/>
                </a:lnTo>
                <a:cubicBezTo>
                  <a:pt x="5855886" y="593388"/>
                  <a:pt x="5824005" y="590430"/>
                  <a:pt x="5792833" y="584920"/>
                </a:cubicBezTo>
                <a:cubicBezTo>
                  <a:pt x="5787256" y="585336"/>
                  <a:pt x="5781927" y="584395"/>
                  <a:pt x="5776617" y="583392"/>
                </a:cubicBezTo>
                <a:lnTo>
                  <a:pt x="5776501" y="582253"/>
                </a:lnTo>
                <a:cubicBezTo>
                  <a:pt x="5454626" y="529393"/>
                  <a:pt x="5195354" y="299826"/>
                  <a:pt x="5110576" y="0"/>
                </a:cubicBezTo>
                <a:close/>
                <a:moveTo>
                  <a:pt x="4492246" y="0"/>
                </a:moveTo>
                <a:lnTo>
                  <a:pt x="4700955" y="0"/>
                </a:lnTo>
                <a:cubicBezTo>
                  <a:pt x="4535485" y="98005"/>
                  <a:pt x="4416076" y="260867"/>
                  <a:pt x="4378225" y="451830"/>
                </a:cubicBezTo>
                <a:cubicBezTo>
                  <a:pt x="4622279" y="399791"/>
                  <a:pt x="4818867" y="226290"/>
                  <a:pt x="4896763" y="0"/>
                </a:cubicBezTo>
                <a:lnTo>
                  <a:pt x="5030779" y="0"/>
                </a:lnTo>
                <a:cubicBezTo>
                  <a:pt x="4946001" y="299826"/>
                  <a:pt x="4686729" y="529393"/>
                  <a:pt x="4364853" y="582253"/>
                </a:cubicBezTo>
                <a:lnTo>
                  <a:pt x="4364737" y="583392"/>
                </a:lnTo>
                <a:cubicBezTo>
                  <a:pt x="4359427" y="584395"/>
                  <a:pt x="4354098" y="585336"/>
                  <a:pt x="4348521" y="584920"/>
                </a:cubicBezTo>
                <a:cubicBezTo>
                  <a:pt x="4317350" y="590430"/>
                  <a:pt x="4285468" y="593388"/>
                  <a:pt x="4253094" y="593911"/>
                </a:cubicBezTo>
                <a:lnTo>
                  <a:pt x="4235976" y="595524"/>
                </a:lnTo>
                <a:lnTo>
                  <a:pt x="4235950" y="595033"/>
                </a:lnTo>
                <a:lnTo>
                  <a:pt x="4235451" y="595066"/>
                </a:lnTo>
                <a:cubicBezTo>
                  <a:pt x="4234885" y="591293"/>
                  <a:pt x="4234858" y="587507"/>
                  <a:pt x="4234858" y="583715"/>
                </a:cubicBezTo>
                <a:cubicBezTo>
                  <a:pt x="4234858" y="578078"/>
                  <a:pt x="4234916" y="572454"/>
                  <a:pt x="4236228" y="566868"/>
                </a:cubicBezTo>
                <a:cubicBezTo>
                  <a:pt x="4236186" y="535786"/>
                  <a:pt x="4238636" y="505143"/>
                  <a:pt x="4243692" y="475137"/>
                </a:cubicBezTo>
                <a:lnTo>
                  <a:pt x="4244233" y="468500"/>
                </a:lnTo>
                <a:cubicBezTo>
                  <a:pt x="4244401" y="468495"/>
                  <a:pt x="4244571" y="468490"/>
                  <a:pt x="4244738" y="468437"/>
                </a:cubicBezTo>
                <a:cubicBezTo>
                  <a:pt x="4271041" y="285283"/>
                  <a:pt x="4360502" y="121704"/>
                  <a:pt x="4492246" y="0"/>
                </a:cubicBezTo>
                <a:close/>
                <a:moveTo>
                  <a:pt x="3418424" y="0"/>
                </a:moveTo>
                <a:lnTo>
                  <a:pt x="3552441" y="0"/>
                </a:lnTo>
                <a:cubicBezTo>
                  <a:pt x="3630337" y="226291"/>
                  <a:pt x="3826926" y="399791"/>
                  <a:pt x="4070978" y="451830"/>
                </a:cubicBezTo>
                <a:cubicBezTo>
                  <a:pt x="4033127" y="260867"/>
                  <a:pt x="3913719" y="98005"/>
                  <a:pt x="3748249" y="0"/>
                </a:cubicBezTo>
                <a:lnTo>
                  <a:pt x="3956957" y="0"/>
                </a:lnTo>
                <a:cubicBezTo>
                  <a:pt x="4088702" y="121703"/>
                  <a:pt x="4178162" y="285283"/>
                  <a:pt x="4204464" y="468437"/>
                </a:cubicBezTo>
                <a:cubicBezTo>
                  <a:pt x="4204632" y="468490"/>
                  <a:pt x="4204801" y="468495"/>
                  <a:pt x="4204970" y="468499"/>
                </a:cubicBezTo>
                <a:lnTo>
                  <a:pt x="4205510" y="475137"/>
                </a:lnTo>
                <a:cubicBezTo>
                  <a:pt x="4210567" y="505143"/>
                  <a:pt x="4213016" y="535786"/>
                  <a:pt x="4212974" y="566868"/>
                </a:cubicBezTo>
                <a:cubicBezTo>
                  <a:pt x="4214286" y="572454"/>
                  <a:pt x="4214345" y="578078"/>
                  <a:pt x="4214345" y="583715"/>
                </a:cubicBezTo>
                <a:cubicBezTo>
                  <a:pt x="4214345" y="587508"/>
                  <a:pt x="4214318" y="591293"/>
                  <a:pt x="4213752" y="595066"/>
                </a:cubicBezTo>
                <a:lnTo>
                  <a:pt x="4213253" y="595033"/>
                </a:lnTo>
                <a:lnTo>
                  <a:pt x="4213227" y="595524"/>
                </a:lnTo>
                <a:lnTo>
                  <a:pt x="4196108" y="593911"/>
                </a:lnTo>
                <a:cubicBezTo>
                  <a:pt x="4163734" y="593388"/>
                  <a:pt x="4131854" y="590430"/>
                  <a:pt x="4100682" y="584920"/>
                </a:cubicBezTo>
                <a:cubicBezTo>
                  <a:pt x="4095105" y="585336"/>
                  <a:pt x="4089776" y="584395"/>
                  <a:pt x="4084465" y="583392"/>
                </a:cubicBezTo>
                <a:lnTo>
                  <a:pt x="4084349" y="582253"/>
                </a:lnTo>
                <a:cubicBezTo>
                  <a:pt x="3762475" y="529393"/>
                  <a:pt x="3503203" y="299826"/>
                  <a:pt x="3418424" y="0"/>
                </a:cubicBezTo>
                <a:close/>
                <a:moveTo>
                  <a:pt x="2800095" y="0"/>
                </a:moveTo>
                <a:lnTo>
                  <a:pt x="3008804" y="0"/>
                </a:lnTo>
                <a:cubicBezTo>
                  <a:pt x="2843334" y="98005"/>
                  <a:pt x="2723925" y="260867"/>
                  <a:pt x="2686074" y="451830"/>
                </a:cubicBezTo>
                <a:cubicBezTo>
                  <a:pt x="2930126" y="399791"/>
                  <a:pt x="3126716" y="226291"/>
                  <a:pt x="3204612" y="0"/>
                </a:cubicBezTo>
                <a:lnTo>
                  <a:pt x="3338628" y="0"/>
                </a:lnTo>
                <a:cubicBezTo>
                  <a:pt x="3253850" y="299826"/>
                  <a:pt x="2994578" y="529393"/>
                  <a:pt x="2672703" y="582253"/>
                </a:cubicBezTo>
                <a:lnTo>
                  <a:pt x="2672586" y="583392"/>
                </a:lnTo>
                <a:cubicBezTo>
                  <a:pt x="2667276" y="584395"/>
                  <a:pt x="2661947" y="585336"/>
                  <a:pt x="2656370" y="584920"/>
                </a:cubicBezTo>
                <a:cubicBezTo>
                  <a:pt x="2625198" y="590430"/>
                  <a:pt x="2593318" y="593388"/>
                  <a:pt x="2560943" y="593911"/>
                </a:cubicBezTo>
                <a:lnTo>
                  <a:pt x="2543825" y="595524"/>
                </a:lnTo>
                <a:lnTo>
                  <a:pt x="2543799" y="595033"/>
                </a:lnTo>
                <a:lnTo>
                  <a:pt x="2543300" y="595066"/>
                </a:lnTo>
                <a:cubicBezTo>
                  <a:pt x="2542734" y="591293"/>
                  <a:pt x="2542707" y="587507"/>
                  <a:pt x="2542707" y="583715"/>
                </a:cubicBezTo>
                <a:cubicBezTo>
                  <a:pt x="2542707" y="578078"/>
                  <a:pt x="2542765" y="572454"/>
                  <a:pt x="2544077" y="566868"/>
                </a:cubicBezTo>
                <a:cubicBezTo>
                  <a:pt x="2544035" y="535786"/>
                  <a:pt x="2546485" y="505143"/>
                  <a:pt x="2551541" y="475137"/>
                </a:cubicBezTo>
                <a:lnTo>
                  <a:pt x="2552082" y="468499"/>
                </a:lnTo>
                <a:cubicBezTo>
                  <a:pt x="2552250" y="468495"/>
                  <a:pt x="2552420" y="468490"/>
                  <a:pt x="2552587" y="468437"/>
                </a:cubicBezTo>
                <a:cubicBezTo>
                  <a:pt x="2578890" y="285283"/>
                  <a:pt x="2668350" y="121703"/>
                  <a:pt x="2800095" y="0"/>
                </a:cubicBezTo>
                <a:close/>
                <a:moveTo>
                  <a:pt x="1726273" y="0"/>
                </a:moveTo>
                <a:lnTo>
                  <a:pt x="1860290" y="0"/>
                </a:lnTo>
                <a:cubicBezTo>
                  <a:pt x="1938186" y="226291"/>
                  <a:pt x="2134775" y="399791"/>
                  <a:pt x="2378827" y="451830"/>
                </a:cubicBezTo>
                <a:cubicBezTo>
                  <a:pt x="2340976" y="260867"/>
                  <a:pt x="2221567" y="98005"/>
                  <a:pt x="2056098" y="0"/>
                </a:cubicBezTo>
                <a:lnTo>
                  <a:pt x="2264806" y="0"/>
                </a:lnTo>
                <a:cubicBezTo>
                  <a:pt x="2396551" y="121703"/>
                  <a:pt x="2486011" y="285283"/>
                  <a:pt x="2512313" y="468437"/>
                </a:cubicBezTo>
                <a:cubicBezTo>
                  <a:pt x="2512481" y="468490"/>
                  <a:pt x="2512650" y="468495"/>
                  <a:pt x="2512819" y="468499"/>
                </a:cubicBezTo>
                <a:lnTo>
                  <a:pt x="2513359" y="475137"/>
                </a:lnTo>
                <a:cubicBezTo>
                  <a:pt x="2518416" y="505143"/>
                  <a:pt x="2520865" y="535786"/>
                  <a:pt x="2520823" y="566868"/>
                </a:cubicBezTo>
                <a:cubicBezTo>
                  <a:pt x="2522135" y="572454"/>
                  <a:pt x="2522194" y="578078"/>
                  <a:pt x="2522194" y="583715"/>
                </a:cubicBezTo>
                <a:cubicBezTo>
                  <a:pt x="2522194" y="587508"/>
                  <a:pt x="2522167" y="591293"/>
                  <a:pt x="2521601" y="595066"/>
                </a:cubicBezTo>
                <a:lnTo>
                  <a:pt x="2521102" y="595033"/>
                </a:lnTo>
                <a:lnTo>
                  <a:pt x="2521076" y="595524"/>
                </a:lnTo>
                <a:lnTo>
                  <a:pt x="2503957" y="593911"/>
                </a:lnTo>
                <a:cubicBezTo>
                  <a:pt x="2471583" y="593388"/>
                  <a:pt x="2439703" y="590430"/>
                  <a:pt x="2408531" y="584920"/>
                </a:cubicBezTo>
                <a:cubicBezTo>
                  <a:pt x="2402954" y="585336"/>
                  <a:pt x="2397625" y="584395"/>
                  <a:pt x="2392314" y="583392"/>
                </a:cubicBezTo>
                <a:lnTo>
                  <a:pt x="2392198" y="582253"/>
                </a:lnTo>
                <a:cubicBezTo>
                  <a:pt x="2070324" y="529393"/>
                  <a:pt x="1811051" y="299826"/>
                  <a:pt x="1726273" y="0"/>
                </a:cubicBezTo>
                <a:close/>
                <a:moveTo>
                  <a:pt x="1107944" y="0"/>
                </a:moveTo>
                <a:lnTo>
                  <a:pt x="1316652" y="0"/>
                </a:lnTo>
                <a:cubicBezTo>
                  <a:pt x="1151183" y="98005"/>
                  <a:pt x="1031774" y="260867"/>
                  <a:pt x="993923" y="451830"/>
                </a:cubicBezTo>
                <a:cubicBezTo>
                  <a:pt x="1237975" y="399791"/>
                  <a:pt x="1434564" y="226291"/>
                  <a:pt x="1512461" y="0"/>
                </a:cubicBezTo>
                <a:lnTo>
                  <a:pt x="1646477" y="0"/>
                </a:lnTo>
                <a:cubicBezTo>
                  <a:pt x="1561699" y="299826"/>
                  <a:pt x="1302427" y="529393"/>
                  <a:pt x="980552" y="582253"/>
                </a:cubicBezTo>
                <a:lnTo>
                  <a:pt x="980435" y="583392"/>
                </a:lnTo>
                <a:cubicBezTo>
                  <a:pt x="975125" y="584395"/>
                  <a:pt x="969796" y="585336"/>
                  <a:pt x="964219" y="584920"/>
                </a:cubicBezTo>
                <a:cubicBezTo>
                  <a:pt x="933047" y="590430"/>
                  <a:pt x="901167" y="593388"/>
                  <a:pt x="868792" y="593911"/>
                </a:cubicBezTo>
                <a:lnTo>
                  <a:pt x="851674" y="595524"/>
                </a:lnTo>
                <a:lnTo>
                  <a:pt x="851648" y="595033"/>
                </a:lnTo>
                <a:lnTo>
                  <a:pt x="851149" y="595066"/>
                </a:lnTo>
                <a:cubicBezTo>
                  <a:pt x="850583" y="591293"/>
                  <a:pt x="850556" y="587507"/>
                  <a:pt x="850556" y="583715"/>
                </a:cubicBezTo>
                <a:cubicBezTo>
                  <a:pt x="850556" y="578078"/>
                  <a:pt x="850614" y="572454"/>
                  <a:pt x="851926" y="566868"/>
                </a:cubicBezTo>
                <a:cubicBezTo>
                  <a:pt x="851884" y="535786"/>
                  <a:pt x="854334" y="505143"/>
                  <a:pt x="859390" y="475137"/>
                </a:cubicBezTo>
                <a:lnTo>
                  <a:pt x="859931" y="468499"/>
                </a:lnTo>
                <a:cubicBezTo>
                  <a:pt x="860099" y="468495"/>
                  <a:pt x="860269" y="468490"/>
                  <a:pt x="860436" y="468437"/>
                </a:cubicBezTo>
                <a:cubicBezTo>
                  <a:pt x="886739" y="285283"/>
                  <a:pt x="976199" y="121704"/>
                  <a:pt x="1107944" y="0"/>
                </a:cubicBezTo>
                <a:close/>
                <a:moveTo>
                  <a:pt x="34122" y="0"/>
                </a:moveTo>
                <a:lnTo>
                  <a:pt x="168138" y="0"/>
                </a:lnTo>
                <a:cubicBezTo>
                  <a:pt x="246034" y="226290"/>
                  <a:pt x="442624" y="399791"/>
                  <a:pt x="686676" y="451830"/>
                </a:cubicBezTo>
                <a:cubicBezTo>
                  <a:pt x="648825" y="260867"/>
                  <a:pt x="529416" y="98005"/>
                  <a:pt x="363946" y="0"/>
                </a:cubicBezTo>
                <a:lnTo>
                  <a:pt x="572655" y="0"/>
                </a:lnTo>
                <a:cubicBezTo>
                  <a:pt x="704400" y="121703"/>
                  <a:pt x="793860" y="285283"/>
                  <a:pt x="820162" y="468437"/>
                </a:cubicBezTo>
                <a:cubicBezTo>
                  <a:pt x="820330" y="468490"/>
                  <a:pt x="820499" y="468495"/>
                  <a:pt x="820668" y="468500"/>
                </a:cubicBezTo>
                <a:lnTo>
                  <a:pt x="821208" y="475137"/>
                </a:lnTo>
                <a:cubicBezTo>
                  <a:pt x="826265" y="505143"/>
                  <a:pt x="828714" y="535786"/>
                  <a:pt x="828672" y="566868"/>
                </a:cubicBezTo>
                <a:cubicBezTo>
                  <a:pt x="829984" y="572454"/>
                  <a:pt x="830043" y="578078"/>
                  <a:pt x="830043" y="583715"/>
                </a:cubicBezTo>
                <a:cubicBezTo>
                  <a:pt x="830043" y="587508"/>
                  <a:pt x="830016" y="591293"/>
                  <a:pt x="829450" y="595066"/>
                </a:cubicBezTo>
                <a:lnTo>
                  <a:pt x="828951" y="595033"/>
                </a:lnTo>
                <a:lnTo>
                  <a:pt x="828925" y="595524"/>
                </a:lnTo>
                <a:lnTo>
                  <a:pt x="811806" y="593911"/>
                </a:lnTo>
                <a:cubicBezTo>
                  <a:pt x="779432" y="593388"/>
                  <a:pt x="747552" y="590430"/>
                  <a:pt x="716380" y="584920"/>
                </a:cubicBezTo>
                <a:cubicBezTo>
                  <a:pt x="710803" y="585336"/>
                  <a:pt x="705474" y="584395"/>
                  <a:pt x="700163" y="583392"/>
                </a:cubicBezTo>
                <a:lnTo>
                  <a:pt x="700047" y="582253"/>
                </a:lnTo>
                <a:cubicBezTo>
                  <a:pt x="378172" y="529393"/>
                  <a:pt x="118900" y="299826"/>
                  <a:pt x="3412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4960137"/>
            <a:ext cx="5829300" cy="1463040"/>
          </a:xfrm>
        </p:spPr>
        <p:txBody>
          <a:bodyPr anchor="ctr">
            <a:normAutofit/>
          </a:bodyPr>
          <a:lstStyle>
            <a:lvl1pPr algn="r">
              <a:defRPr sz="3300" b="0" spc="150" baseline="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457950" y="4960137"/>
            <a:ext cx="2400300" cy="1463040"/>
          </a:xfrm>
        </p:spPr>
        <p:txBody>
          <a:bodyPr lIns="91440" rIns="91440" anchor="ctr">
            <a:normAutofit/>
          </a:bodyPr>
          <a:lstStyle>
            <a:lvl1pPr marL="0" indent="0">
              <a:lnSpc>
                <a:spcPct val="100000"/>
              </a:lnSpc>
              <a:spcBef>
                <a:spcPts val="0"/>
              </a:spcBef>
              <a:buNone/>
              <a:defRPr sz="1200">
                <a:solidFill>
                  <a:schemeClr val="tx1">
                    <a:lumMod val="95000"/>
                    <a:lumOff val="5000"/>
                  </a:schemeClr>
                </a:solidFill>
              </a:defRPr>
            </a:lvl1pPr>
            <a:lvl2pPr marL="342900" indent="0">
              <a:buNone/>
              <a:defRPr sz="120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endParaRPr lang="ja-JP" altLang="en-US"/>
          </a:p>
        </p:txBody>
      </p:sp>
      <p:sp>
        <p:nvSpPr>
          <p:cNvPr id="5" name="Footer Placeholder 4"/>
          <p:cNvSpPr>
            <a:spLocks noGrp="1"/>
          </p:cNvSpPr>
          <p:nvPr>
            <p:ph type="ftr" sz="quarter" idx="11"/>
          </p:nvPr>
        </p:nvSpPr>
        <p:spPr/>
        <p:txBody>
          <a:bodyPr/>
          <a:lstStyle/>
          <a:p>
            <a:endParaRPr lang="ja-JP" altLang="en-US"/>
          </a:p>
        </p:txBody>
      </p:sp>
      <p:sp>
        <p:nvSpPr>
          <p:cNvPr id="6" name="Slide Number Placeholder 5"/>
          <p:cNvSpPr>
            <a:spLocks noGrp="1"/>
          </p:cNvSpPr>
          <p:nvPr>
            <p:ph type="sldNum" sz="quarter" idx="12"/>
          </p:nvPr>
        </p:nvSpPr>
        <p:spPr/>
        <p:txBody>
          <a:bodyPr/>
          <a:lstStyle/>
          <a:p>
            <a:fld id="{477C9AD5-F5DF-124B-B0FF-FD84C62DEA9E}" type="slidenum">
              <a:rPr lang="ja-JP" altLang="en-US" smtClean="0"/>
              <a:pPr/>
              <a:t>‹#›</a:t>
            </a:fld>
            <a:endParaRPr lang="ja-JP" altLang="en-US"/>
          </a:p>
        </p:txBody>
      </p:sp>
      <p:cxnSp>
        <p:nvCxnSpPr>
          <p:cNvPr id="8" name="Straight Connector 7"/>
          <p:cNvCxnSpPr/>
          <p:nvPr/>
        </p:nvCxnSpPr>
        <p:spPr>
          <a:xfrm flipV="1">
            <a:off x="6290132"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111607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290054" cy="1499616"/>
          </a:xfrm>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768096" y="2286000"/>
            <a:ext cx="3566160" cy="402336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491990" y="2286000"/>
            <a:ext cx="3566160" cy="402336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endParaRPr lang="ja-JP" altLang="en-US"/>
          </a:p>
        </p:txBody>
      </p:sp>
      <p:sp>
        <p:nvSpPr>
          <p:cNvPr id="6" name="Footer Placeholder 5"/>
          <p:cNvSpPr>
            <a:spLocks noGrp="1"/>
          </p:cNvSpPr>
          <p:nvPr>
            <p:ph type="ftr" sz="quarter" idx="11"/>
          </p:nvPr>
        </p:nvSpPr>
        <p:spPr/>
        <p:txBody>
          <a:bodyPr/>
          <a:lstStyle/>
          <a:p>
            <a:endParaRPr lang="ja-JP" altLang="en-US"/>
          </a:p>
        </p:txBody>
      </p:sp>
      <p:sp>
        <p:nvSpPr>
          <p:cNvPr id="7" name="Slide Number Placeholder 6"/>
          <p:cNvSpPr>
            <a:spLocks noGrp="1"/>
          </p:cNvSpPr>
          <p:nvPr>
            <p:ph type="sldNum" sz="quarter" idx="12"/>
          </p:nvPr>
        </p:nvSpPr>
        <p:spPr/>
        <p:txBody>
          <a:bodyPr/>
          <a:lstStyle/>
          <a:p>
            <a:fld id="{477C9AD5-F5DF-124B-B0FF-FD84C62DEA9E}" type="slidenum">
              <a:rPr lang="ja-JP" altLang="en-US" smtClean="0"/>
              <a:pPr/>
              <a:t>‹#›</a:t>
            </a:fld>
            <a:endParaRPr lang="ja-JP" altLang="en-US"/>
          </a:p>
        </p:txBody>
      </p:sp>
    </p:spTree>
    <p:extLst>
      <p:ext uri="{BB962C8B-B14F-4D97-AF65-F5344CB8AC3E}">
        <p14:creationId xmlns:p14="http://schemas.microsoft.com/office/powerpoint/2010/main" val="1365726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0" name="Title 9"/>
          <p:cNvSpPr>
            <a:spLocks noGrp="1"/>
          </p:cNvSpPr>
          <p:nvPr>
            <p:ph type="title"/>
          </p:nvPr>
        </p:nvSpPr>
        <p:spPr>
          <a:xfrm>
            <a:off x="768096" y="585216"/>
            <a:ext cx="7290054" cy="1499616"/>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768096" y="2179636"/>
            <a:ext cx="3566160" cy="822960"/>
          </a:xfrm>
        </p:spPr>
        <p:txBody>
          <a:bodyPr lIns="137160" rIns="137160" anchor="ctr">
            <a:normAutofit/>
          </a:bodyPr>
          <a:lstStyle>
            <a:lvl1pPr marL="0" indent="0">
              <a:spcBef>
                <a:spcPts val="0"/>
              </a:spcBef>
              <a:spcAft>
                <a:spcPts val="0"/>
              </a:spcAft>
              <a:buNone/>
              <a:defRPr sz="1650" b="0" cap="none" baseline="0">
                <a:solidFill>
                  <a:schemeClr val="accent1"/>
                </a:solidFill>
                <a:latin typeface="+mn-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4" name="Content Placeholder 3"/>
          <p:cNvSpPr>
            <a:spLocks noGrp="1"/>
          </p:cNvSpPr>
          <p:nvPr>
            <p:ph sz="half" idx="2"/>
          </p:nvPr>
        </p:nvSpPr>
        <p:spPr>
          <a:xfrm>
            <a:off x="768096" y="2967788"/>
            <a:ext cx="3566160" cy="3341572"/>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491990" y="2179636"/>
            <a:ext cx="3566160" cy="822960"/>
          </a:xfrm>
        </p:spPr>
        <p:txBody>
          <a:bodyPr lIns="137160" rIns="137160" anchor="ctr">
            <a:normAutofit/>
          </a:bodyPr>
          <a:lstStyle>
            <a:lvl1pPr marL="0" indent="0">
              <a:spcBef>
                <a:spcPts val="0"/>
              </a:spcBef>
              <a:spcAft>
                <a:spcPts val="0"/>
              </a:spcAft>
              <a:buNone/>
              <a:defRPr lang="en-US" sz="1650" b="0" kern="1200" cap="none" baseline="0" dirty="0">
                <a:solidFill>
                  <a:schemeClr val="accent1"/>
                </a:solidFill>
                <a:latin typeface="+mn-lt"/>
                <a:ea typeface="+mn-ea"/>
                <a:cs typeface="+mn-cs"/>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marL="0" lvl="0" indent="0" algn="l" defTabSz="685800" rtl="0" eaLnBrk="1" latinLnBrk="0" hangingPunct="1">
              <a:lnSpc>
                <a:spcPct val="90000"/>
              </a:lnSpc>
              <a:spcBef>
                <a:spcPts val="1350"/>
              </a:spcBef>
              <a:buNone/>
            </a:pPr>
            <a:r>
              <a:rPr lang="ja-JP" altLang="en-US"/>
              <a:t>マスター テキストの書式設定</a:t>
            </a:r>
          </a:p>
        </p:txBody>
      </p:sp>
      <p:sp>
        <p:nvSpPr>
          <p:cNvPr id="6" name="Content Placeholder 5"/>
          <p:cNvSpPr>
            <a:spLocks noGrp="1"/>
          </p:cNvSpPr>
          <p:nvPr>
            <p:ph sz="quarter" idx="4"/>
          </p:nvPr>
        </p:nvSpPr>
        <p:spPr>
          <a:xfrm>
            <a:off x="4491990" y="2967788"/>
            <a:ext cx="3566160" cy="3341572"/>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endParaRPr lang="ja-JP" altLang="en-US"/>
          </a:p>
        </p:txBody>
      </p:sp>
      <p:sp>
        <p:nvSpPr>
          <p:cNvPr id="8" name="Footer Placeholder 7"/>
          <p:cNvSpPr>
            <a:spLocks noGrp="1"/>
          </p:cNvSpPr>
          <p:nvPr>
            <p:ph type="ftr" sz="quarter" idx="11"/>
          </p:nvPr>
        </p:nvSpPr>
        <p:spPr/>
        <p:txBody>
          <a:bodyPr/>
          <a:lstStyle/>
          <a:p>
            <a:endParaRPr lang="ja-JP" altLang="en-US"/>
          </a:p>
        </p:txBody>
      </p:sp>
      <p:sp>
        <p:nvSpPr>
          <p:cNvPr id="9" name="Slide Number Placeholder 8"/>
          <p:cNvSpPr>
            <a:spLocks noGrp="1"/>
          </p:cNvSpPr>
          <p:nvPr>
            <p:ph type="sldNum" sz="quarter" idx="12"/>
          </p:nvPr>
        </p:nvSpPr>
        <p:spPr/>
        <p:txBody>
          <a:bodyPr/>
          <a:lstStyle/>
          <a:p>
            <a:fld id="{477C9AD5-F5DF-124B-B0FF-FD84C62DEA9E}" type="slidenum">
              <a:rPr lang="ja-JP" altLang="en-US" smtClean="0"/>
              <a:pPr/>
              <a:t>‹#›</a:t>
            </a:fld>
            <a:endParaRPr lang="ja-JP" altLang="en-US"/>
          </a:p>
        </p:txBody>
      </p:sp>
    </p:spTree>
    <p:extLst>
      <p:ext uri="{BB962C8B-B14F-4D97-AF65-F5344CB8AC3E}">
        <p14:creationId xmlns:p14="http://schemas.microsoft.com/office/powerpoint/2010/main" val="39507301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pic>
        <p:nvPicPr>
          <p:cNvPr id="7" name="図 6" descr="0-14.jpg"/>
          <p:cNvPicPr>
            <a:picLocks noChangeAspect="1"/>
          </p:cNvPicPr>
          <p:nvPr/>
        </p:nvPicPr>
        <p:blipFill>
          <a:blip r:embed="rId2"/>
          <a:stretch>
            <a:fillRect/>
          </a:stretch>
        </p:blipFill>
        <p:spPr>
          <a:xfrm>
            <a:off x="0" y="12700"/>
            <a:ext cx="9144000" cy="6858000"/>
          </a:xfrm>
          <a:prstGeom prst="rect">
            <a:avLst/>
          </a:prstGeom>
        </p:spPr>
      </p:pic>
      <p:sp>
        <p:nvSpPr>
          <p:cNvPr id="2" name="タイトル 1"/>
          <p:cNvSpPr>
            <a:spLocks noGrp="1"/>
          </p:cNvSpPr>
          <p:nvPr>
            <p:ph type="title"/>
          </p:nvPr>
        </p:nvSpPr>
        <p:spPr>
          <a:xfrm>
            <a:off x="457200" y="596900"/>
            <a:ext cx="8229600" cy="1143000"/>
          </a:xfrm>
        </p:spPr>
        <p:txBody>
          <a:bodyPr/>
          <a:lstStyle/>
          <a:p>
            <a:r>
              <a:rPr lang="ja-JP" altLang="en-US"/>
              <a:t>マスター タイトルの書式設定</a:t>
            </a:r>
          </a:p>
        </p:txBody>
      </p:sp>
      <p:sp>
        <p:nvSpPr>
          <p:cNvPr id="3" name="コンテンツ プレースホルダ 2"/>
          <p:cNvSpPr>
            <a:spLocks noGrp="1"/>
          </p:cNvSpPr>
          <p:nvPr>
            <p:ph idx="1"/>
          </p:nvPr>
        </p:nvSpPr>
        <p:spPr>
          <a:xfrm>
            <a:off x="457200" y="1879602"/>
            <a:ext cx="8229600" cy="425926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ja-JP" altLang="en-US" dirty="0"/>
          </a:p>
        </p:txBody>
      </p:sp>
      <p:sp>
        <p:nvSpPr>
          <p:cNvPr id="6" name="スライド番号プレースホルダ 5"/>
          <p:cNvSpPr>
            <a:spLocks noGrp="1"/>
          </p:cNvSpPr>
          <p:nvPr>
            <p:ph type="sldNum" sz="quarter" idx="12"/>
          </p:nvPr>
        </p:nvSpPr>
        <p:spPr>
          <a:xfrm>
            <a:off x="7010400" y="2"/>
            <a:ext cx="2133600" cy="365125"/>
          </a:xfrm>
        </p:spPr>
        <p:txBody>
          <a:bodyPr/>
          <a:lstStyle/>
          <a:p>
            <a:fld id="{066F0A56-8BDF-49C0-B850-D4EAB4BC437D}" type="slidenum">
              <a:rPr kumimoji="1" lang="ja-JP" altLang="en-US" smtClean="0"/>
              <a:t>‹#›</a:t>
            </a:fld>
            <a:endParaRPr kumimoji="1" lang="ja-JP" altLang="en-US"/>
          </a:p>
        </p:txBody>
      </p:sp>
    </p:spTree>
    <p:extLst>
      <p:ext uri="{BB962C8B-B14F-4D97-AF65-F5344CB8AC3E}">
        <p14:creationId xmlns:p14="http://schemas.microsoft.com/office/powerpoint/2010/main" val="393252230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endParaRPr lang="ja-JP" altLang="en-US"/>
          </a:p>
        </p:txBody>
      </p:sp>
      <p:sp>
        <p:nvSpPr>
          <p:cNvPr id="4" name="Footer Placeholder 3"/>
          <p:cNvSpPr>
            <a:spLocks noGrp="1"/>
          </p:cNvSpPr>
          <p:nvPr>
            <p:ph type="ftr" sz="quarter" idx="11"/>
          </p:nvPr>
        </p:nvSpPr>
        <p:spPr/>
        <p:txBody>
          <a:bodyPr/>
          <a:lstStyle/>
          <a:p>
            <a:endParaRPr lang="ja-JP" altLang="en-US"/>
          </a:p>
        </p:txBody>
      </p:sp>
      <p:sp>
        <p:nvSpPr>
          <p:cNvPr id="5" name="Slide Number Placeholder 4"/>
          <p:cNvSpPr>
            <a:spLocks noGrp="1"/>
          </p:cNvSpPr>
          <p:nvPr>
            <p:ph type="sldNum" sz="quarter" idx="12"/>
          </p:nvPr>
        </p:nvSpPr>
        <p:spPr/>
        <p:txBody>
          <a:bodyPr/>
          <a:lstStyle/>
          <a:p>
            <a:fld id="{477C9AD5-F5DF-124B-B0FF-FD84C62DEA9E}" type="slidenum">
              <a:rPr lang="ja-JP" altLang="en-US" smtClean="0"/>
              <a:pPr/>
              <a:t>‹#›</a:t>
            </a:fld>
            <a:endParaRPr lang="ja-JP" altLang="en-US"/>
          </a:p>
        </p:txBody>
      </p:sp>
    </p:spTree>
    <p:extLst>
      <p:ext uri="{BB962C8B-B14F-4D97-AF65-F5344CB8AC3E}">
        <p14:creationId xmlns:p14="http://schemas.microsoft.com/office/powerpoint/2010/main" val="8855719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grpSp>
        <p:nvGrpSpPr>
          <p:cNvPr id="5" name="グループ化 4"/>
          <p:cNvGrpSpPr/>
          <p:nvPr/>
        </p:nvGrpSpPr>
        <p:grpSpPr>
          <a:xfrm>
            <a:off x="0" y="2727702"/>
            <a:ext cx="9144000" cy="4130298"/>
            <a:chOff x="0" y="2727702"/>
            <a:chExt cx="9144000" cy="4130298"/>
          </a:xfrm>
        </p:grpSpPr>
        <p:pic>
          <p:nvPicPr>
            <p:cNvPr id="6" name="図 5" descr="0-12.jpg"/>
            <p:cNvPicPr>
              <a:picLocks noChangeAspect="1"/>
            </p:cNvPicPr>
            <p:nvPr/>
          </p:nvPicPr>
          <p:blipFill rotWithShape="1">
            <a:blip r:embed="rId2"/>
            <a:srcRect t="87684"/>
            <a:stretch/>
          </p:blipFill>
          <p:spPr>
            <a:xfrm>
              <a:off x="0" y="6013342"/>
              <a:ext cx="9144000" cy="844658"/>
            </a:xfrm>
            <a:prstGeom prst="rect">
              <a:avLst/>
            </a:prstGeom>
          </p:spPr>
        </p:pic>
        <p:pic>
          <p:nvPicPr>
            <p:cNvPr id="7" name="図 6" descr="0-12.jpg"/>
            <p:cNvPicPr>
              <a:picLocks noChangeAspect="1"/>
            </p:cNvPicPr>
            <p:nvPr/>
          </p:nvPicPr>
          <p:blipFill rotWithShape="1">
            <a:blip r:embed="rId2"/>
            <a:srcRect l="34029" t="42034" r="31472" b="36949"/>
            <a:stretch/>
          </p:blipFill>
          <p:spPr>
            <a:xfrm>
              <a:off x="2987041" y="2727702"/>
              <a:ext cx="3154680" cy="1441342"/>
            </a:xfrm>
            <a:prstGeom prst="rect">
              <a:avLst/>
            </a:prstGeom>
          </p:spPr>
        </p:pic>
      </p:grpSp>
    </p:spTree>
    <p:extLst>
      <p:ext uri="{BB962C8B-B14F-4D97-AF65-F5344CB8AC3E}">
        <p14:creationId xmlns:p14="http://schemas.microsoft.com/office/powerpoint/2010/main" val="25500267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8" name="Title 7"/>
          <p:cNvSpPr>
            <a:spLocks noGrp="1"/>
          </p:cNvSpPr>
          <p:nvPr>
            <p:ph type="title"/>
          </p:nvPr>
        </p:nvSpPr>
        <p:spPr>
          <a:xfrm>
            <a:off x="768096" y="471509"/>
            <a:ext cx="3291840" cy="1737360"/>
          </a:xfrm>
        </p:spPr>
        <p:txBody>
          <a:bodyPr>
            <a:noAutofit/>
          </a:bodyPr>
          <a:lstStyle>
            <a:lvl1pPr>
              <a:lnSpc>
                <a:spcPct val="80000"/>
              </a:lnSpc>
              <a:defRPr sz="2700"/>
            </a:lvl1pPr>
          </a:lstStyle>
          <a:p>
            <a:r>
              <a:rPr lang="ja-JP" altLang="en-US"/>
              <a:t>マスター タイトルの書式設定</a:t>
            </a:r>
            <a:endParaRPr lang="en-US" dirty="0"/>
          </a:p>
        </p:txBody>
      </p:sp>
      <p:sp>
        <p:nvSpPr>
          <p:cNvPr id="3" name="Content Placeholder 2"/>
          <p:cNvSpPr>
            <a:spLocks noGrp="1"/>
          </p:cNvSpPr>
          <p:nvPr>
            <p:ph idx="1"/>
          </p:nvPr>
        </p:nvSpPr>
        <p:spPr>
          <a:xfrm>
            <a:off x="4286250" y="822960"/>
            <a:ext cx="4258818" cy="5184648"/>
          </a:xfrm>
        </p:spPr>
        <p:txBody>
          <a:bodyPr>
            <a:normAutofit/>
          </a:bodyPr>
          <a:lstStyle>
            <a:lvl1pPr>
              <a:defRPr sz="1500"/>
            </a:lvl1pPr>
            <a:lvl2pPr>
              <a:defRPr sz="1200"/>
            </a:lvl2pPr>
            <a:lvl3pPr>
              <a:defRPr sz="900"/>
            </a:lvl3pPr>
            <a:lvl4pPr>
              <a:defRPr sz="900"/>
            </a:lvl4pPr>
            <a:lvl5pPr>
              <a:defRPr sz="900"/>
            </a:lvl5pPr>
            <a:lvl6pPr>
              <a:defRPr sz="900"/>
            </a:lvl6pPr>
            <a:lvl7pPr>
              <a:defRPr sz="900"/>
            </a:lvl7pPr>
            <a:lvl8pPr>
              <a:defRPr sz="900"/>
            </a:lvl8pPr>
            <a:lvl9pPr>
              <a:defRPr sz="9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768096" y="2257506"/>
            <a:ext cx="3291840" cy="3762294"/>
          </a:xfrm>
        </p:spPr>
        <p:txBody>
          <a:bodyPr lIns="91440" rIns="91440">
            <a:normAutofit/>
          </a:bodyPr>
          <a:lstStyle>
            <a:lvl1pPr marL="0" indent="0">
              <a:lnSpc>
                <a:spcPct val="108000"/>
              </a:lnSpc>
              <a:spcBef>
                <a:spcPts val="450"/>
              </a:spcBef>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endParaRPr lang="ja-JP" altLang="en-US"/>
          </a:p>
        </p:txBody>
      </p:sp>
      <p:sp>
        <p:nvSpPr>
          <p:cNvPr id="6" name="Footer Placeholder 5"/>
          <p:cNvSpPr>
            <a:spLocks noGrp="1"/>
          </p:cNvSpPr>
          <p:nvPr>
            <p:ph type="ftr" sz="quarter" idx="11"/>
          </p:nvPr>
        </p:nvSpPr>
        <p:spPr/>
        <p:txBody>
          <a:bodyPr/>
          <a:lstStyle/>
          <a:p>
            <a:endParaRPr lang="ja-JP" altLang="en-US"/>
          </a:p>
        </p:txBody>
      </p:sp>
      <p:sp>
        <p:nvSpPr>
          <p:cNvPr id="7" name="Slide Number Placeholder 6"/>
          <p:cNvSpPr>
            <a:spLocks noGrp="1"/>
          </p:cNvSpPr>
          <p:nvPr>
            <p:ph type="sldNum" sz="quarter" idx="12"/>
          </p:nvPr>
        </p:nvSpPr>
        <p:spPr/>
        <p:txBody>
          <a:bodyPr/>
          <a:lstStyle/>
          <a:p>
            <a:fld id="{477C9AD5-F5DF-124B-B0FF-FD84C62DEA9E}" type="slidenum">
              <a:rPr lang="ja-JP" altLang="en-US" smtClean="0"/>
              <a:pPr/>
              <a:t>‹#›</a:t>
            </a:fld>
            <a:endParaRPr lang="ja-JP" altLang="en-US"/>
          </a:p>
        </p:txBody>
      </p:sp>
    </p:spTree>
    <p:extLst>
      <p:ext uri="{BB962C8B-B14F-4D97-AF65-F5344CB8AC3E}">
        <p14:creationId xmlns:p14="http://schemas.microsoft.com/office/powerpoint/2010/main" val="73517117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342900" y="4960138"/>
            <a:ext cx="5829300" cy="1463040"/>
          </a:xfrm>
        </p:spPr>
        <p:txBody>
          <a:bodyPr anchor="ctr">
            <a:normAutofit/>
          </a:bodyPr>
          <a:lstStyle>
            <a:lvl1pPr algn="r">
              <a:defRPr sz="3300" spc="150" baseline="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0" y="-1"/>
            <a:ext cx="9141714" cy="4572000"/>
          </a:xfrm>
          <a:solidFill>
            <a:schemeClr val="accent1">
              <a:lumMod val="60000"/>
              <a:lumOff val="40000"/>
            </a:schemeClr>
          </a:solidFill>
        </p:spPr>
        <p:txBody>
          <a:bodyPr lIns="457200" tIns="365760" anchor="t"/>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r>
              <a:rPr lang="ja-JP" altLang="en-US"/>
              <a:t>図を追加</a:t>
            </a:r>
            <a:endParaRPr lang="en-US" dirty="0"/>
          </a:p>
        </p:txBody>
      </p:sp>
      <p:sp>
        <p:nvSpPr>
          <p:cNvPr id="4" name="Text Placeholder 3"/>
          <p:cNvSpPr>
            <a:spLocks noGrp="1"/>
          </p:cNvSpPr>
          <p:nvPr>
            <p:ph type="body" sz="half" idx="2"/>
          </p:nvPr>
        </p:nvSpPr>
        <p:spPr>
          <a:xfrm>
            <a:off x="6457950" y="4960138"/>
            <a:ext cx="2400300" cy="1463040"/>
          </a:xfrm>
        </p:spPr>
        <p:txBody>
          <a:bodyPr lIns="91440" rIns="91440" anchor="ctr">
            <a:normAutofit/>
          </a:bodyPr>
          <a:lstStyle>
            <a:lvl1pPr marL="0" indent="0">
              <a:lnSpc>
                <a:spcPct val="100000"/>
              </a:lnSpc>
              <a:spcBef>
                <a:spcPts val="0"/>
              </a:spcBef>
              <a:buNone/>
              <a:defRPr sz="1200">
                <a:solidFill>
                  <a:schemeClr val="tx1">
                    <a:lumMod val="95000"/>
                    <a:lumOff val="5000"/>
                  </a:schemeClr>
                </a:solidFill>
              </a:defRPr>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endParaRPr lang="ja-JP" altLang="en-US"/>
          </a:p>
        </p:txBody>
      </p:sp>
      <p:sp>
        <p:nvSpPr>
          <p:cNvPr id="6" name="Footer Placeholder 5"/>
          <p:cNvSpPr>
            <a:spLocks noGrp="1"/>
          </p:cNvSpPr>
          <p:nvPr>
            <p:ph type="ftr" sz="quarter" idx="11"/>
          </p:nvPr>
        </p:nvSpPr>
        <p:spPr/>
        <p:txBody>
          <a:bodyPr/>
          <a:lstStyle/>
          <a:p>
            <a:endParaRPr lang="ja-JP" altLang="en-US"/>
          </a:p>
        </p:txBody>
      </p:sp>
      <p:sp>
        <p:nvSpPr>
          <p:cNvPr id="7" name="Slide Number Placeholder 6"/>
          <p:cNvSpPr>
            <a:spLocks noGrp="1"/>
          </p:cNvSpPr>
          <p:nvPr>
            <p:ph type="sldNum" sz="quarter" idx="12"/>
          </p:nvPr>
        </p:nvSpPr>
        <p:spPr/>
        <p:txBody>
          <a:bodyPr/>
          <a:lstStyle/>
          <a:p>
            <a:fld id="{477C9AD5-F5DF-124B-B0FF-FD84C62DEA9E}" type="slidenum">
              <a:rPr lang="ja-JP" altLang="en-US" smtClean="0"/>
              <a:pPr/>
              <a:t>‹#›</a:t>
            </a:fld>
            <a:endParaRPr lang="ja-JP" altLang="en-US"/>
          </a:p>
        </p:txBody>
      </p:sp>
      <p:cxnSp>
        <p:nvCxnSpPr>
          <p:cNvPr id="8" name="Straight Connector 7"/>
          <p:cNvCxnSpPr/>
          <p:nvPr/>
        </p:nvCxnSpPr>
        <p:spPr>
          <a:xfrm flipV="1">
            <a:off x="629013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4458017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endParaRPr lang="ja-JP" altLang="en-US"/>
          </a:p>
        </p:txBody>
      </p:sp>
      <p:sp>
        <p:nvSpPr>
          <p:cNvPr id="5" name="Footer Placeholder 4"/>
          <p:cNvSpPr>
            <a:spLocks noGrp="1"/>
          </p:cNvSpPr>
          <p:nvPr>
            <p:ph type="ftr" sz="quarter" idx="11"/>
          </p:nvPr>
        </p:nvSpPr>
        <p:spPr/>
        <p:txBody>
          <a:bodyPr/>
          <a:lstStyle/>
          <a:p>
            <a:endParaRPr lang="ja-JP" altLang="en-US"/>
          </a:p>
        </p:txBody>
      </p:sp>
      <p:sp>
        <p:nvSpPr>
          <p:cNvPr id="6" name="Slide Number Placeholder 5"/>
          <p:cNvSpPr>
            <a:spLocks noGrp="1"/>
          </p:cNvSpPr>
          <p:nvPr>
            <p:ph type="sldNum" sz="quarter" idx="12"/>
          </p:nvPr>
        </p:nvSpPr>
        <p:spPr/>
        <p:txBody>
          <a:bodyPr/>
          <a:lstStyle/>
          <a:p>
            <a:fld id="{477C9AD5-F5DF-124B-B0FF-FD84C62DEA9E}" type="slidenum">
              <a:rPr lang="ja-JP" altLang="en-US" smtClean="0"/>
              <a:pPr/>
              <a:t>‹#›</a:t>
            </a:fld>
            <a:endParaRPr lang="ja-JP" altLang="en-US"/>
          </a:p>
        </p:txBody>
      </p:sp>
    </p:spTree>
    <p:extLst>
      <p:ext uri="{BB962C8B-B14F-4D97-AF65-F5344CB8AC3E}">
        <p14:creationId xmlns:p14="http://schemas.microsoft.com/office/powerpoint/2010/main" val="285285544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762000"/>
            <a:ext cx="1971675" cy="5410200"/>
          </a:xfrm>
        </p:spPr>
        <p:txBody>
          <a:bodyPr vert="eaVert" lIns="45720" tIns="91440" rIns="45720" bIns="91440"/>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742952" y="762000"/>
            <a:ext cx="5686425" cy="5410200"/>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endParaRPr lang="ja-JP" altLang="en-US"/>
          </a:p>
        </p:txBody>
      </p:sp>
      <p:sp>
        <p:nvSpPr>
          <p:cNvPr id="5" name="Footer Placeholder 4"/>
          <p:cNvSpPr>
            <a:spLocks noGrp="1"/>
          </p:cNvSpPr>
          <p:nvPr>
            <p:ph type="ftr" sz="quarter" idx="11"/>
          </p:nvPr>
        </p:nvSpPr>
        <p:spPr/>
        <p:txBody>
          <a:bodyPr/>
          <a:lstStyle/>
          <a:p>
            <a:endParaRPr lang="ja-JP" altLang="en-US"/>
          </a:p>
        </p:txBody>
      </p:sp>
      <p:sp>
        <p:nvSpPr>
          <p:cNvPr id="6" name="Slide Number Placeholder 5"/>
          <p:cNvSpPr>
            <a:spLocks noGrp="1"/>
          </p:cNvSpPr>
          <p:nvPr>
            <p:ph type="sldNum" sz="quarter" idx="12"/>
          </p:nvPr>
        </p:nvSpPr>
        <p:spPr/>
        <p:txBody>
          <a:bodyPr/>
          <a:lstStyle/>
          <a:p>
            <a:fld id="{477C9AD5-F5DF-124B-B0FF-FD84C62DEA9E}" type="slidenum">
              <a:rPr lang="ja-JP" altLang="en-US" smtClean="0"/>
              <a:pPr/>
              <a:t>‹#›</a:t>
            </a:fld>
            <a:endParaRPr lang="ja-JP" altLang="en-US"/>
          </a:p>
        </p:txBody>
      </p:sp>
      <p:cxnSp>
        <p:nvCxnSpPr>
          <p:cNvPr id="7" name="Straight Connector 6"/>
          <p:cNvCxnSpPr/>
          <p:nvPr/>
        </p:nvCxnSpPr>
        <p:spPr>
          <a:xfrm rot="5400000" flipV="1">
            <a:off x="7543800" y="173563"/>
            <a:ext cx="0" cy="6858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0124393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1_タイトルとコンテンツ">
    <p:spTree>
      <p:nvGrpSpPr>
        <p:cNvPr id="1" name=""/>
        <p:cNvGrpSpPr/>
        <p:nvPr/>
      </p:nvGrpSpPr>
      <p:grpSpPr>
        <a:xfrm>
          <a:off x="0" y="0"/>
          <a:ext cx="0" cy="0"/>
          <a:chOff x="0" y="0"/>
          <a:chExt cx="0" cy="0"/>
        </a:xfrm>
      </p:grpSpPr>
      <p:pic>
        <p:nvPicPr>
          <p:cNvPr id="7" name="図 6" descr="0-10.jpg"/>
          <p:cNvPicPr>
            <a:picLocks noChangeAspect="1"/>
          </p:cNvPicPr>
          <p:nvPr/>
        </p:nvPicPr>
        <p:blipFill>
          <a:blip r:embed="rId2"/>
          <a:stretch>
            <a:fillRect/>
          </a:stretch>
        </p:blipFill>
        <p:spPr>
          <a:xfrm>
            <a:off x="0" y="0"/>
            <a:ext cx="9144000" cy="6858000"/>
          </a:xfrm>
          <a:prstGeom prst="rect">
            <a:avLst/>
          </a:prstGeom>
        </p:spPr>
      </p:pic>
      <p:sp>
        <p:nvSpPr>
          <p:cNvPr id="6" name="スライド番号プレースホルダ 5"/>
          <p:cNvSpPr>
            <a:spLocks noGrp="1"/>
          </p:cNvSpPr>
          <p:nvPr>
            <p:ph type="sldNum" sz="quarter" idx="12"/>
          </p:nvPr>
        </p:nvSpPr>
        <p:spPr>
          <a:xfrm>
            <a:off x="7010400" y="6272504"/>
            <a:ext cx="2133600" cy="365125"/>
          </a:xfrm>
        </p:spPr>
        <p:txBody>
          <a:bodyPr/>
          <a:lstStyle/>
          <a:p>
            <a:fld id="{477C9AD5-F5DF-124B-B0FF-FD84C62DEA9E}" type="slidenum">
              <a:rPr lang="ja-JP" altLang="en-US" smtClean="0"/>
              <a:pPr/>
              <a:t>‹#›</a:t>
            </a:fld>
            <a:endParaRPr lang="ja-JP" altLang="en-US"/>
          </a:p>
        </p:txBody>
      </p:sp>
    </p:spTree>
    <p:extLst>
      <p:ext uri="{BB962C8B-B14F-4D97-AF65-F5344CB8AC3E}">
        <p14:creationId xmlns:p14="http://schemas.microsoft.com/office/powerpoint/2010/main" val="403648463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ユーザー設定レイアウト">
    <p:spTree>
      <p:nvGrpSpPr>
        <p:cNvPr id="1" name=""/>
        <p:cNvGrpSpPr/>
        <p:nvPr/>
      </p:nvGrpSpPr>
      <p:grpSpPr>
        <a:xfrm>
          <a:off x="0" y="0"/>
          <a:ext cx="0" cy="0"/>
          <a:chOff x="0" y="0"/>
          <a:chExt cx="0" cy="0"/>
        </a:xfrm>
      </p:grpSpPr>
      <p:pic>
        <p:nvPicPr>
          <p:cNvPr id="6" name="図 5" descr="0-11.jpg"/>
          <p:cNvPicPr>
            <a:picLocks noChangeAspect="1"/>
          </p:cNvPicPr>
          <p:nvPr/>
        </p:nvPicPr>
        <p:blipFill>
          <a:blip r:embed="rId2"/>
          <a:stretch>
            <a:fillRect/>
          </a:stretch>
        </p:blipFill>
        <p:spPr>
          <a:xfrm>
            <a:off x="0" y="0"/>
            <a:ext cx="9144000" cy="6858000"/>
          </a:xfrm>
          <a:prstGeom prst="rect">
            <a:avLst/>
          </a:prstGeom>
        </p:spPr>
      </p:pic>
      <p:sp>
        <p:nvSpPr>
          <p:cNvPr id="5" name="スライド番号プレースホルダ 4"/>
          <p:cNvSpPr>
            <a:spLocks noGrp="1"/>
          </p:cNvSpPr>
          <p:nvPr>
            <p:ph type="sldNum" sz="quarter" idx="12"/>
          </p:nvPr>
        </p:nvSpPr>
        <p:spPr>
          <a:xfrm>
            <a:off x="7010400" y="6372654"/>
            <a:ext cx="2133600" cy="365125"/>
          </a:xfrm>
        </p:spPr>
        <p:txBody>
          <a:bodyPr/>
          <a:lstStyle>
            <a:lvl1pPr algn="r">
              <a:defRPr/>
            </a:lvl1pPr>
          </a:lstStyle>
          <a:p>
            <a:fld id="{477C9AD5-F5DF-124B-B0FF-FD84C62DEA9E}" type="slidenum">
              <a:rPr lang="ja-JP" altLang="en-US" smtClean="0"/>
              <a:pPr/>
              <a:t>‹#›</a:t>
            </a:fld>
            <a:endParaRPr lang="ja-JP" altLang="en-US" dirty="0"/>
          </a:p>
        </p:txBody>
      </p:sp>
    </p:spTree>
    <p:extLst>
      <p:ext uri="{BB962C8B-B14F-4D97-AF65-F5344CB8AC3E}">
        <p14:creationId xmlns:p14="http://schemas.microsoft.com/office/powerpoint/2010/main" val="200347497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2_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endParaRPr lang="ja-JP" altLang="en-US"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4AAFCEE2-78E5-4EE9-8429-D7365425F2F4}" type="slidenum">
              <a:rPr lang="en-US" altLang="ja-JP"/>
              <a:pPr>
                <a:defRPr/>
              </a:pPr>
              <a:t>‹#›</a:t>
            </a:fld>
            <a:endParaRPr lang="en-US" altLang="ja-JP"/>
          </a:p>
        </p:txBody>
      </p:sp>
    </p:spTree>
    <p:extLst>
      <p:ext uri="{BB962C8B-B14F-4D97-AF65-F5344CB8AC3E}">
        <p14:creationId xmlns:p14="http://schemas.microsoft.com/office/powerpoint/2010/main" val="1640695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3_タイトルとコンテンツ">
    <p:spTree>
      <p:nvGrpSpPr>
        <p:cNvPr id="1" name=""/>
        <p:cNvGrpSpPr/>
        <p:nvPr/>
      </p:nvGrpSpPr>
      <p:grpSpPr>
        <a:xfrm>
          <a:off x="0" y="0"/>
          <a:ext cx="0" cy="0"/>
          <a:chOff x="0" y="0"/>
          <a:chExt cx="0" cy="0"/>
        </a:xfrm>
      </p:grpSpPr>
      <p:pic>
        <p:nvPicPr>
          <p:cNvPr id="2" name="図 6" descr="0-10.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スライド番号プレースホルダ 5"/>
          <p:cNvSpPr>
            <a:spLocks noGrp="1"/>
          </p:cNvSpPr>
          <p:nvPr>
            <p:ph type="sldNum" sz="quarter" idx="10"/>
          </p:nvPr>
        </p:nvSpPr>
        <p:spPr>
          <a:xfrm>
            <a:off x="7010400" y="6272215"/>
            <a:ext cx="2133600" cy="365125"/>
          </a:xfrm>
        </p:spPr>
        <p:txBody>
          <a:bodyPr/>
          <a:lstStyle>
            <a:lvl1pPr>
              <a:defRPr/>
            </a:lvl1pPr>
          </a:lstStyle>
          <a:p>
            <a:pPr>
              <a:defRPr/>
            </a:pPr>
            <a:fld id="{7D903FBF-EBFC-4F43-802D-E8FD39BE9FE7}" type="slidenum">
              <a:rPr lang="ja-JP" altLang="en-US"/>
              <a:pPr>
                <a:defRPr/>
              </a:pPr>
              <a:t>‹#›</a:t>
            </a:fld>
            <a:endParaRPr lang="ja-JP" altLang="en-US"/>
          </a:p>
        </p:txBody>
      </p:sp>
    </p:spTree>
    <p:extLst>
      <p:ext uri="{BB962C8B-B14F-4D97-AF65-F5344CB8AC3E}">
        <p14:creationId xmlns:p14="http://schemas.microsoft.com/office/powerpoint/2010/main" val="7528099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ユーザー設定レイアウト">
    <p:spTree>
      <p:nvGrpSpPr>
        <p:cNvPr id="1" name=""/>
        <p:cNvGrpSpPr/>
        <p:nvPr/>
      </p:nvGrpSpPr>
      <p:grpSpPr>
        <a:xfrm>
          <a:off x="0" y="0"/>
          <a:ext cx="0" cy="0"/>
          <a:chOff x="0" y="0"/>
          <a:chExt cx="0" cy="0"/>
        </a:xfrm>
      </p:grpSpPr>
      <p:pic>
        <p:nvPicPr>
          <p:cNvPr id="6" name="図 5" descr="0-15.jpg"/>
          <p:cNvPicPr>
            <a:picLocks noChangeAspect="1"/>
          </p:cNvPicPr>
          <p:nvPr/>
        </p:nvPicPr>
        <p:blipFill>
          <a:blip r:embed="rId2"/>
          <a:stretch>
            <a:fillRect/>
          </a:stretch>
        </p:blipFill>
        <p:spPr>
          <a:xfrm>
            <a:off x="0" y="0"/>
            <a:ext cx="9144000" cy="6858000"/>
          </a:xfrm>
          <a:prstGeom prst="rect">
            <a:avLst/>
          </a:prstGeom>
        </p:spPr>
      </p:pic>
      <p:sp>
        <p:nvSpPr>
          <p:cNvPr id="2" name="タイトル 1"/>
          <p:cNvSpPr>
            <a:spLocks noGrp="1"/>
          </p:cNvSpPr>
          <p:nvPr>
            <p:ph type="title"/>
          </p:nvPr>
        </p:nvSpPr>
        <p:spPr>
          <a:xfrm>
            <a:off x="457200" y="596900"/>
            <a:ext cx="8229600" cy="1143000"/>
          </a:xfrm>
        </p:spPr>
        <p:txBody>
          <a:bodyPr/>
          <a:lstStyle/>
          <a:p>
            <a:r>
              <a:rPr lang="ja-JP" altLang="en-US"/>
              <a:t>マスター タイトルの書式設定</a:t>
            </a:r>
          </a:p>
        </p:txBody>
      </p:sp>
      <p:sp>
        <p:nvSpPr>
          <p:cNvPr id="5" name="スライド番号プレースホルダ 4"/>
          <p:cNvSpPr>
            <a:spLocks noGrp="1"/>
          </p:cNvSpPr>
          <p:nvPr>
            <p:ph type="sldNum" sz="quarter" idx="12"/>
          </p:nvPr>
        </p:nvSpPr>
        <p:spPr>
          <a:xfrm>
            <a:off x="0" y="6492877"/>
            <a:ext cx="2133600" cy="365125"/>
          </a:xfrm>
        </p:spPr>
        <p:txBody>
          <a:bodyPr/>
          <a:lstStyle>
            <a:lvl1pPr algn="l">
              <a:defRPr/>
            </a:lvl1pPr>
          </a:lstStyle>
          <a:p>
            <a:fld id="{066F0A56-8BDF-49C0-B850-D4EAB4BC437D}" type="slidenum">
              <a:rPr kumimoji="1" lang="ja-JP" altLang="en-US" smtClean="0"/>
              <a:t>‹#›</a:t>
            </a:fld>
            <a:endParaRPr kumimoji="1" lang="ja-JP" altLang="en-US"/>
          </a:p>
        </p:txBody>
      </p:sp>
      <p:sp>
        <p:nvSpPr>
          <p:cNvPr id="7" name="コンテンツ プレースホルダ 6"/>
          <p:cNvSpPr>
            <a:spLocks noGrp="1"/>
          </p:cNvSpPr>
          <p:nvPr>
            <p:ph sz="quarter" idx="13"/>
          </p:nvPr>
        </p:nvSpPr>
        <p:spPr>
          <a:xfrm>
            <a:off x="457200" y="1879600"/>
            <a:ext cx="8229600" cy="42545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extLst>
      <p:ext uri="{BB962C8B-B14F-4D97-AF65-F5344CB8AC3E}">
        <p14:creationId xmlns:p14="http://schemas.microsoft.com/office/powerpoint/2010/main" val="394960920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cSld name="1_ユーザー設定レイアウト">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596900"/>
            <a:ext cx="8229600" cy="1143000"/>
          </a:xfrm>
        </p:spPr>
        <p:txBody>
          <a:bodyPr/>
          <a:lstStyle/>
          <a:p>
            <a:r>
              <a:rPr lang="ja-JP" altLang="en-US"/>
              <a:t>マスター タイトルの書式設定</a:t>
            </a:r>
          </a:p>
        </p:txBody>
      </p:sp>
      <p:sp>
        <p:nvSpPr>
          <p:cNvPr id="5" name="スライド番号プレースホルダ 4"/>
          <p:cNvSpPr>
            <a:spLocks noGrp="1"/>
          </p:cNvSpPr>
          <p:nvPr>
            <p:ph type="sldNum" sz="quarter" idx="12"/>
          </p:nvPr>
        </p:nvSpPr>
        <p:spPr>
          <a:xfrm>
            <a:off x="0" y="6492877"/>
            <a:ext cx="2133600" cy="365125"/>
          </a:xfrm>
        </p:spPr>
        <p:txBody>
          <a:bodyPr/>
          <a:lstStyle>
            <a:lvl1pPr algn="l">
              <a:defRPr/>
            </a:lvl1pPr>
          </a:lstStyle>
          <a:p>
            <a:fld id="{066F0A56-8BDF-49C0-B850-D4EAB4BC437D}" type="slidenum">
              <a:rPr kumimoji="1" lang="ja-JP" altLang="en-US" smtClean="0"/>
              <a:t>‹#›</a:t>
            </a:fld>
            <a:endParaRPr kumimoji="1" lang="ja-JP" altLang="en-US"/>
          </a:p>
        </p:txBody>
      </p:sp>
      <p:sp>
        <p:nvSpPr>
          <p:cNvPr id="7" name="コンテンツ プレースホルダ 6"/>
          <p:cNvSpPr>
            <a:spLocks noGrp="1"/>
          </p:cNvSpPr>
          <p:nvPr>
            <p:ph sz="quarter" idx="13"/>
          </p:nvPr>
        </p:nvSpPr>
        <p:spPr>
          <a:xfrm>
            <a:off x="457200" y="1879600"/>
            <a:ext cx="8229600" cy="42545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extLst>
      <p:ext uri="{BB962C8B-B14F-4D97-AF65-F5344CB8AC3E}">
        <p14:creationId xmlns:p14="http://schemas.microsoft.com/office/powerpoint/2010/main" val="145484026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pic>
        <p:nvPicPr>
          <p:cNvPr id="7" name="図 6" descr="0-09.jpg"/>
          <p:cNvPicPr>
            <a:picLocks noChangeAspect="1"/>
          </p:cNvPicPr>
          <p:nvPr userDrawn="1"/>
        </p:nvPicPr>
        <p:blipFill>
          <a:blip r:embed="rId2"/>
          <a:stretch>
            <a:fillRect/>
          </a:stretch>
        </p:blipFill>
        <p:spPr>
          <a:xfrm>
            <a:off x="0" y="0"/>
            <a:ext cx="9144000" cy="6858000"/>
          </a:xfrm>
          <a:prstGeom prst="rect">
            <a:avLst/>
          </a:prstGeom>
        </p:spPr>
      </p:pic>
      <p:sp>
        <p:nvSpPr>
          <p:cNvPr id="2" name="タイトル 1"/>
          <p:cNvSpPr>
            <a:spLocks noGrp="1"/>
          </p:cNvSpPr>
          <p:nvPr>
            <p:ph type="ctrTitle"/>
          </p:nvPr>
        </p:nvSpPr>
        <p:spPr>
          <a:xfrm>
            <a:off x="685800" y="2130427"/>
            <a:ext cx="7772400" cy="1470025"/>
          </a:xfrm>
          <a:prstGeom prst="rect">
            <a:avLst/>
          </a:prstGeom>
        </p:spPr>
        <p:txBody>
          <a:bodyPr/>
          <a:lstStyle/>
          <a:p>
            <a:r>
              <a:rPr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198" indent="0" algn="ctr">
              <a:buNone/>
              <a:defRPr>
                <a:solidFill>
                  <a:schemeClr val="tx1">
                    <a:tint val="75000"/>
                  </a:schemeClr>
                </a:solidFill>
              </a:defRPr>
            </a:lvl2pPr>
            <a:lvl3pPr marL="914395" indent="0" algn="ctr">
              <a:buNone/>
              <a:defRPr>
                <a:solidFill>
                  <a:schemeClr val="tx1">
                    <a:tint val="75000"/>
                  </a:schemeClr>
                </a:solidFill>
              </a:defRPr>
            </a:lvl3pPr>
            <a:lvl4pPr marL="1371592" indent="0" algn="ctr">
              <a:buNone/>
              <a:defRPr>
                <a:solidFill>
                  <a:schemeClr val="tx1">
                    <a:tint val="75000"/>
                  </a:schemeClr>
                </a:solidFill>
              </a:defRPr>
            </a:lvl4pPr>
            <a:lvl5pPr marL="1828789" indent="0" algn="ctr">
              <a:buNone/>
              <a:defRPr>
                <a:solidFill>
                  <a:schemeClr val="tx1">
                    <a:tint val="75000"/>
                  </a:schemeClr>
                </a:solidFill>
              </a:defRPr>
            </a:lvl5pPr>
            <a:lvl6pPr marL="2285987" indent="0" algn="ctr">
              <a:buNone/>
              <a:defRPr>
                <a:solidFill>
                  <a:schemeClr val="tx1">
                    <a:tint val="75000"/>
                  </a:schemeClr>
                </a:solidFill>
              </a:defRPr>
            </a:lvl6pPr>
            <a:lvl7pPr marL="2743185" indent="0" algn="ctr">
              <a:buNone/>
              <a:defRPr>
                <a:solidFill>
                  <a:schemeClr val="tx1">
                    <a:tint val="75000"/>
                  </a:schemeClr>
                </a:solidFill>
              </a:defRPr>
            </a:lvl7pPr>
            <a:lvl8pPr marL="3200381" indent="0" algn="ctr">
              <a:buNone/>
              <a:defRPr>
                <a:solidFill>
                  <a:schemeClr val="tx1">
                    <a:tint val="75000"/>
                  </a:schemeClr>
                </a:solidFill>
              </a:defRPr>
            </a:lvl8pPr>
            <a:lvl9pPr marL="3657579" indent="0" algn="ctr">
              <a:buNone/>
              <a:defRPr>
                <a:solidFill>
                  <a:schemeClr val="tx1">
                    <a:tint val="75000"/>
                  </a:schemeClr>
                </a:solidFill>
              </a:defRPr>
            </a:lvl9pPr>
          </a:lstStyle>
          <a:p>
            <a:r>
              <a:rPr lang="ja-JP" altLang="en-US"/>
              <a:t>マスター サブタイトルの書式設定</a:t>
            </a:r>
          </a:p>
        </p:txBody>
      </p:sp>
      <p:sp>
        <p:nvSpPr>
          <p:cNvPr id="6" name="スライド番号プレースホルダ 5"/>
          <p:cNvSpPr>
            <a:spLocks noGrp="1"/>
          </p:cNvSpPr>
          <p:nvPr>
            <p:ph type="sldNum" sz="quarter" idx="12"/>
          </p:nvPr>
        </p:nvSpPr>
        <p:spPr>
          <a:xfrm>
            <a:off x="7010400" y="6059772"/>
            <a:ext cx="2133600" cy="365125"/>
          </a:xfrm>
        </p:spPr>
        <p:txBody>
          <a:bodyPr/>
          <a:lstStyle>
            <a:lvl1pPr algn="r">
              <a:defRPr>
                <a:ln>
                  <a:solidFill>
                    <a:schemeClr val="tx1"/>
                  </a:solidFill>
                </a:ln>
                <a:solidFill>
                  <a:schemeClr val="tx1"/>
                </a:solidFill>
              </a:defRPr>
            </a:lvl1pPr>
          </a:lstStyle>
          <a:p>
            <a:fld id="{477C9AD5-F5DF-124B-B0FF-FD84C62DEA9E}" type="slidenum">
              <a:rPr lang="ja-JP" altLang="en-US" smtClean="0"/>
              <a:pPr/>
              <a:t>‹#›</a:t>
            </a:fld>
            <a:endParaRPr lang="ja-JP" altLang="en-US" dirty="0"/>
          </a:p>
        </p:txBody>
      </p:sp>
    </p:spTree>
    <p:extLst>
      <p:ext uri="{BB962C8B-B14F-4D97-AF65-F5344CB8AC3E}">
        <p14:creationId xmlns:p14="http://schemas.microsoft.com/office/powerpoint/2010/main" val="24786516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pic>
        <p:nvPicPr>
          <p:cNvPr id="7" name="図 6" descr="0-10.jpg"/>
          <p:cNvPicPr>
            <a:picLocks noChangeAspect="1"/>
          </p:cNvPicPr>
          <p:nvPr userDrawn="1"/>
        </p:nvPicPr>
        <p:blipFill>
          <a:blip r:embed="rId2"/>
          <a:stretch>
            <a:fillRect/>
          </a:stretch>
        </p:blipFill>
        <p:spPr>
          <a:xfrm>
            <a:off x="0" y="0"/>
            <a:ext cx="9144000" cy="6858000"/>
          </a:xfrm>
          <a:prstGeom prst="rect">
            <a:avLst/>
          </a:prstGeom>
        </p:spPr>
      </p:pic>
      <p:sp>
        <p:nvSpPr>
          <p:cNvPr id="6" name="スライド番号プレースホルダ 5"/>
          <p:cNvSpPr>
            <a:spLocks noGrp="1"/>
          </p:cNvSpPr>
          <p:nvPr>
            <p:ph type="sldNum" sz="quarter" idx="12"/>
          </p:nvPr>
        </p:nvSpPr>
        <p:spPr>
          <a:xfrm>
            <a:off x="7010400" y="6272502"/>
            <a:ext cx="2133600" cy="365125"/>
          </a:xfrm>
        </p:spPr>
        <p:txBody>
          <a:bodyPr/>
          <a:lstStyle>
            <a:lvl1pPr>
              <a:defRPr>
                <a:ln w="12700">
                  <a:solidFill>
                    <a:schemeClr val="tx1"/>
                  </a:solidFill>
                </a:ln>
                <a:solidFill>
                  <a:schemeClr val="tx1"/>
                </a:solidFill>
              </a:defRPr>
            </a:lvl1pPr>
          </a:lstStyle>
          <a:p>
            <a:fld id="{477C9AD5-F5DF-124B-B0FF-FD84C62DEA9E}" type="slidenum">
              <a:rPr lang="ja-JP" altLang="en-US" smtClean="0"/>
              <a:pPr/>
              <a:t>‹#›</a:t>
            </a:fld>
            <a:endParaRPr lang="ja-JP" altLang="en-US" dirty="0"/>
          </a:p>
        </p:txBody>
      </p:sp>
    </p:spTree>
    <p:extLst>
      <p:ext uri="{BB962C8B-B14F-4D97-AF65-F5344CB8AC3E}">
        <p14:creationId xmlns:p14="http://schemas.microsoft.com/office/powerpoint/2010/main" val="342417938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pic>
        <p:nvPicPr>
          <p:cNvPr id="6" name="図 5" descr="0-11.jpg"/>
          <p:cNvPicPr>
            <a:picLocks noChangeAspect="1"/>
          </p:cNvPicPr>
          <p:nvPr userDrawn="1"/>
        </p:nvPicPr>
        <p:blipFill>
          <a:blip r:embed="rId2"/>
          <a:stretch>
            <a:fillRect/>
          </a:stretch>
        </p:blipFill>
        <p:spPr>
          <a:xfrm>
            <a:off x="0" y="-120223"/>
            <a:ext cx="9144000" cy="6858000"/>
          </a:xfrm>
          <a:prstGeom prst="rect">
            <a:avLst/>
          </a:prstGeom>
        </p:spPr>
      </p:pic>
      <p:sp>
        <p:nvSpPr>
          <p:cNvPr id="5" name="スライド番号プレースホルダ 4"/>
          <p:cNvSpPr>
            <a:spLocks noGrp="1"/>
          </p:cNvSpPr>
          <p:nvPr>
            <p:ph type="sldNum" sz="quarter" idx="12"/>
          </p:nvPr>
        </p:nvSpPr>
        <p:spPr>
          <a:xfrm>
            <a:off x="7010400" y="6372652"/>
            <a:ext cx="2133600" cy="365125"/>
          </a:xfrm>
        </p:spPr>
        <p:txBody>
          <a:bodyPr/>
          <a:lstStyle>
            <a:lvl1pPr algn="r">
              <a:defRPr>
                <a:ln>
                  <a:solidFill>
                    <a:schemeClr val="tx1"/>
                  </a:solidFill>
                </a:ln>
                <a:solidFill>
                  <a:schemeClr val="tx1"/>
                </a:solidFill>
              </a:defRPr>
            </a:lvl1pPr>
          </a:lstStyle>
          <a:p>
            <a:fld id="{477C9AD5-F5DF-124B-B0FF-FD84C62DEA9E}" type="slidenum">
              <a:rPr lang="ja-JP" altLang="en-US" smtClean="0"/>
              <a:pPr/>
              <a:t>‹#›</a:t>
            </a:fld>
            <a:endParaRPr lang="ja-JP" altLang="en-US" dirty="0"/>
          </a:p>
        </p:txBody>
      </p:sp>
    </p:spTree>
    <p:extLst>
      <p:ext uri="{BB962C8B-B14F-4D97-AF65-F5344CB8AC3E}">
        <p14:creationId xmlns:p14="http://schemas.microsoft.com/office/powerpoint/2010/main" val="162610152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grpSp>
        <p:nvGrpSpPr>
          <p:cNvPr id="5" name="グループ化 4"/>
          <p:cNvGrpSpPr/>
          <p:nvPr userDrawn="1"/>
        </p:nvGrpSpPr>
        <p:grpSpPr>
          <a:xfrm>
            <a:off x="0" y="2727702"/>
            <a:ext cx="9144000" cy="4130298"/>
            <a:chOff x="0" y="2727702"/>
            <a:chExt cx="9144000" cy="4130298"/>
          </a:xfrm>
        </p:grpSpPr>
        <p:pic>
          <p:nvPicPr>
            <p:cNvPr id="3" name="図 2" descr="0-12.jpg"/>
            <p:cNvPicPr>
              <a:picLocks noChangeAspect="1"/>
            </p:cNvPicPr>
            <p:nvPr userDrawn="1"/>
          </p:nvPicPr>
          <p:blipFill rotWithShape="1">
            <a:blip r:embed="rId2"/>
            <a:srcRect t="87684"/>
            <a:stretch/>
          </p:blipFill>
          <p:spPr>
            <a:xfrm>
              <a:off x="0" y="6013342"/>
              <a:ext cx="9144000" cy="844658"/>
            </a:xfrm>
            <a:prstGeom prst="rect">
              <a:avLst/>
            </a:prstGeom>
          </p:spPr>
        </p:pic>
        <p:pic>
          <p:nvPicPr>
            <p:cNvPr id="4" name="図 3" descr="0-12.jpg"/>
            <p:cNvPicPr>
              <a:picLocks noChangeAspect="1"/>
            </p:cNvPicPr>
            <p:nvPr userDrawn="1"/>
          </p:nvPicPr>
          <p:blipFill rotWithShape="1">
            <a:blip r:embed="rId2"/>
            <a:srcRect l="34029" t="42034" r="31472" b="36949"/>
            <a:stretch/>
          </p:blipFill>
          <p:spPr>
            <a:xfrm>
              <a:off x="2987041" y="2727702"/>
              <a:ext cx="3154680" cy="1441342"/>
            </a:xfrm>
            <a:prstGeom prst="rect">
              <a:avLst/>
            </a:prstGeom>
          </p:spPr>
        </p:pic>
      </p:grpSp>
    </p:spTree>
    <p:extLst>
      <p:ext uri="{BB962C8B-B14F-4D97-AF65-F5344CB8AC3E}">
        <p14:creationId xmlns:p14="http://schemas.microsoft.com/office/powerpoint/2010/main" val="122707489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1_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lang="ja-JP" altLang="en-US"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n>
                  <a:solidFill>
                    <a:schemeClr val="tx1"/>
                  </a:solidFill>
                </a:ln>
                <a:solidFill>
                  <a:schemeClr val="tx1"/>
                </a:solidFill>
              </a:defRPr>
            </a:lvl1pPr>
          </a:lstStyle>
          <a:p>
            <a:pPr>
              <a:defRPr/>
            </a:pPr>
            <a:fld id="{4AAFCEE2-78E5-4EE9-8429-D7365425F2F4}" type="slidenum">
              <a:rPr lang="en-US" altLang="ja-JP" smtClean="0"/>
              <a:pPr>
                <a:defRPr/>
              </a:pPr>
              <a:t>‹#›</a:t>
            </a:fld>
            <a:endParaRPr lang="en-US" altLang="ja-JP"/>
          </a:p>
        </p:txBody>
      </p:sp>
    </p:spTree>
    <p:extLst>
      <p:ext uri="{BB962C8B-B14F-4D97-AF65-F5344CB8AC3E}">
        <p14:creationId xmlns:p14="http://schemas.microsoft.com/office/powerpoint/2010/main" val="202832806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3_タイトルとコンテンツ">
    <p:spTree>
      <p:nvGrpSpPr>
        <p:cNvPr id="1" name=""/>
        <p:cNvGrpSpPr/>
        <p:nvPr/>
      </p:nvGrpSpPr>
      <p:grpSpPr>
        <a:xfrm>
          <a:off x="0" y="0"/>
          <a:ext cx="0" cy="0"/>
          <a:chOff x="0" y="0"/>
          <a:chExt cx="0" cy="0"/>
        </a:xfrm>
      </p:grpSpPr>
      <p:pic>
        <p:nvPicPr>
          <p:cNvPr id="2" name="図 6" descr="0-10.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スライド番号プレースホルダ 5"/>
          <p:cNvSpPr>
            <a:spLocks noGrp="1"/>
          </p:cNvSpPr>
          <p:nvPr>
            <p:ph type="sldNum" sz="quarter" idx="10"/>
          </p:nvPr>
        </p:nvSpPr>
        <p:spPr>
          <a:xfrm>
            <a:off x="7010400" y="6272213"/>
            <a:ext cx="2133600" cy="365125"/>
          </a:xfrm>
        </p:spPr>
        <p:txBody>
          <a:bodyPr/>
          <a:lstStyle>
            <a:lvl1pPr>
              <a:defRPr>
                <a:ln>
                  <a:solidFill>
                    <a:schemeClr val="tx1"/>
                  </a:solidFill>
                </a:ln>
                <a:solidFill>
                  <a:schemeClr val="tx1"/>
                </a:solidFill>
              </a:defRPr>
            </a:lvl1pPr>
          </a:lstStyle>
          <a:p>
            <a:pPr>
              <a:defRPr/>
            </a:pPr>
            <a:fld id="{7D903FBF-EBFC-4F43-802D-E8FD39BE9FE7}" type="slidenum">
              <a:rPr lang="ja-JP" altLang="en-US" smtClean="0"/>
              <a:pPr>
                <a:defRPr/>
              </a:pPr>
              <a:t>‹#›</a:t>
            </a:fld>
            <a:endParaRPr lang="ja-JP" altLang="en-US"/>
          </a:p>
        </p:txBody>
      </p:sp>
    </p:spTree>
    <p:extLst>
      <p:ext uri="{BB962C8B-B14F-4D97-AF65-F5344CB8AC3E}">
        <p14:creationId xmlns:p14="http://schemas.microsoft.com/office/powerpoint/2010/main" val="393928084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cSld name="2_タイトルとコンテンツ">
    <p:spTree>
      <p:nvGrpSpPr>
        <p:cNvPr id="1" name=""/>
        <p:cNvGrpSpPr/>
        <p:nvPr/>
      </p:nvGrpSpPr>
      <p:grpSpPr>
        <a:xfrm>
          <a:off x="0" y="0"/>
          <a:ext cx="0" cy="0"/>
          <a:chOff x="0" y="0"/>
          <a:chExt cx="0" cy="0"/>
        </a:xfrm>
      </p:grpSpPr>
      <p:pic>
        <p:nvPicPr>
          <p:cNvPr id="7" name="図 6" descr="0-10.jpg"/>
          <p:cNvPicPr>
            <a:picLocks noChangeAspect="1"/>
          </p:cNvPicPr>
          <p:nvPr userDrawn="1"/>
        </p:nvPicPr>
        <p:blipFill>
          <a:blip r:embed="rId2"/>
          <a:stretch>
            <a:fillRect/>
          </a:stretch>
        </p:blipFill>
        <p:spPr>
          <a:xfrm>
            <a:off x="0" y="0"/>
            <a:ext cx="9144000" cy="6858000"/>
          </a:xfrm>
          <a:prstGeom prst="rect">
            <a:avLst/>
          </a:prstGeom>
        </p:spPr>
      </p:pic>
      <p:sp>
        <p:nvSpPr>
          <p:cNvPr id="2" name="タイトル 1"/>
          <p:cNvSpPr>
            <a:spLocks noGrp="1"/>
          </p:cNvSpPr>
          <p:nvPr>
            <p:ph type="title"/>
          </p:nvPr>
        </p:nvSpPr>
        <p:spPr>
          <a:xfrm>
            <a:off x="457200" y="93207"/>
            <a:ext cx="8229600" cy="751992"/>
          </a:xfrm>
          <a:prstGeom prst="rect">
            <a:avLst/>
          </a:prstGeom>
        </p:spPr>
        <p:txBody>
          <a:bodyPr/>
          <a:lstStyle/>
          <a:p>
            <a:r>
              <a:rPr lang="ja-JP" altLang="en-US"/>
              <a:t>マスター タイトルの書式設定</a:t>
            </a:r>
          </a:p>
        </p:txBody>
      </p:sp>
      <p:sp>
        <p:nvSpPr>
          <p:cNvPr id="3" name="コンテンツ プレースホルダ 2"/>
          <p:cNvSpPr>
            <a:spLocks noGrp="1"/>
          </p:cNvSpPr>
          <p:nvPr>
            <p:ph idx="1"/>
          </p:nvPr>
        </p:nvSpPr>
        <p:spPr>
          <a:xfrm>
            <a:off x="457200" y="995464"/>
            <a:ext cx="8229600" cy="5143402"/>
          </a:xfrm>
        </p:spPr>
        <p:txBody>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cxnSp>
        <p:nvCxnSpPr>
          <p:cNvPr id="8" name="直線コネクタ 7"/>
          <p:cNvCxnSpPr/>
          <p:nvPr userDrawn="1"/>
        </p:nvCxnSpPr>
        <p:spPr>
          <a:xfrm>
            <a:off x="140328" y="884119"/>
            <a:ext cx="8863343" cy="0"/>
          </a:xfrm>
          <a:prstGeom prst="line">
            <a:avLst/>
          </a:prstGeom>
          <a:ln>
            <a:solidFill>
              <a:schemeClr val="accent2">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6" name="スライド番号プレースホルダ 5"/>
          <p:cNvSpPr>
            <a:spLocks noGrp="1"/>
          </p:cNvSpPr>
          <p:nvPr>
            <p:ph type="sldNum" sz="quarter" idx="12"/>
          </p:nvPr>
        </p:nvSpPr>
        <p:spPr>
          <a:xfrm>
            <a:off x="7010400" y="6272502"/>
            <a:ext cx="2133600" cy="365125"/>
          </a:xfrm>
        </p:spPr>
        <p:txBody>
          <a:bodyPr/>
          <a:lstStyle>
            <a:lvl1pPr>
              <a:defRPr>
                <a:ln>
                  <a:solidFill>
                    <a:schemeClr val="tx1"/>
                  </a:solidFill>
                </a:ln>
                <a:solidFill>
                  <a:schemeClr val="tx1"/>
                </a:solidFill>
              </a:defRPr>
            </a:lvl1pPr>
          </a:lstStyle>
          <a:p>
            <a:fld id="{477C9AD5-F5DF-124B-B0FF-FD84C62DEA9E}" type="slidenum">
              <a:rPr lang="ja-JP" altLang="en-US" smtClean="0"/>
              <a:pPr/>
              <a:t>‹#›</a:t>
            </a:fld>
            <a:endParaRPr lang="ja-JP" altLang="en-US"/>
          </a:p>
        </p:txBody>
      </p:sp>
    </p:spTree>
    <p:extLst>
      <p:ext uri="{BB962C8B-B14F-4D97-AF65-F5344CB8AC3E}">
        <p14:creationId xmlns:p14="http://schemas.microsoft.com/office/powerpoint/2010/main" val="323808881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空白（タイトル有）">
    <p:spTree>
      <p:nvGrpSpPr>
        <p:cNvPr id="1" name=""/>
        <p:cNvGrpSpPr/>
        <p:nvPr/>
      </p:nvGrpSpPr>
      <p:grpSpPr>
        <a:xfrm>
          <a:off x="0" y="0"/>
          <a:ext cx="0" cy="0"/>
          <a:chOff x="0" y="0"/>
          <a:chExt cx="0" cy="0"/>
        </a:xfrm>
      </p:grpSpPr>
      <p:sp>
        <p:nvSpPr>
          <p:cNvPr id="2" name="タイトル 1"/>
          <p:cNvSpPr>
            <a:spLocks noGrp="1"/>
          </p:cNvSpPr>
          <p:nvPr>
            <p:ph type="title"/>
          </p:nvPr>
        </p:nvSpPr>
        <p:spPr>
          <a:xfrm>
            <a:off x="879475" y="309564"/>
            <a:ext cx="8229600" cy="527050"/>
          </a:xfrm>
          <a:prstGeom prst="rect">
            <a:avLst/>
          </a:prstGeom>
        </p:spPr>
        <p:txBody>
          <a:bodyPr/>
          <a:lstStyle/>
          <a:p>
            <a:r>
              <a:rPr lang="ja-JP" altLang="en-US" dirty="0"/>
              <a:t>マスター タイトルの書式設定</a:t>
            </a:r>
          </a:p>
        </p:txBody>
      </p:sp>
      <p:sp>
        <p:nvSpPr>
          <p:cNvPr id="4" name="テキスト プレースホルダー 6"/>
          <p:cNvSpPr>
            <a:spLocks noGrp="1"/>
          </p:cNvSpPr>
          <p:nvPr>
            <p:ph type="body" sz="quarter" idx="11"/>
          </p:nvPr>
        </p:nvSpPr>
        <p:spPr>
          <a:xfrm>
            <a:off x="395290" y="1052513"/>
            <a:ext cx="8353424" cy="5184799"/>
          </a:xfrm>
          <a:prstGeom prst="rect">
            <a:avLst/>
          </a:prstGeom>
        </p:spPr>
        <p:txBody>
          <a:bodyPr/>
          <a:lstStyle>
            <a:lvl1pPr marL="0" marR="0" indent="0" algn="l" defTabSz="869384" rtl="0" eaLnBrk="1" fontAlgn="base" latinLnBrk="0" hangingPunct="1">
              <a:lnSpc>
                <a:spcPct val="100000"/>
              </a:lnSpc>
              <a:spcBef>
                <a:spcPts val="797"/>
              </a:spcBef>
              <a:spcAft>
                <a:spcPct val="0"/>
              </a:spcAft>
              <a:buClr>
                <a:srgbClr val="0065BD"/>
              </a:buClr>
              <a:buSzTx/>
              <a:buFontTx/>
              <a:buNone/>
              <a:tabLst/>
              <a:defRPr/>
            </a:lvl1pPr>
            <a:lvl2pPr marL="434692" marR="0" indent="0" algn="l" defTabSz="869384" rtl="0" eaLnBrk="1" fontAlgn="base" latinLnBrk="0" hangingPunct="1">
              <a:lnSpc>
                <a:spcPct val="100000"/>
              </a:lnSpc>
              <a:spcBef>
                <a:spcPts val="797"/>
              </a:spcBef>
              <a:spcAft>
                <a:spcPct val="0"/>
              </a:spcAft>
              <a:buClr>
                <a:srgbClr val="0065BD"/>
              </a:buClr>
              <a:buSzTx/>
              <a:buFont typeface="Wingdings" pitchFamily="2" charset="2"/>
              <a:buChar char="l"/>
              <a:tabLst/>
              <a:defRPr/>
            </a:lvl2pPr>
            <a:lvl3pPr marL="869384" marR="0" indent="0" algn="l" defTabSz="869384" rtl="0" eaLnBrk="1" fontAlgn="base" latinLnBrk="0" hangingPunct="1">
              <a:lnSpc>
                <a:spcPct val="100000"/>
              </a:lnSpc>
              <a:spcBef>
                <a:spcPts val="797"/>
              </a:spcBef>
              <a:spcAft>
                <a:spcPct val="0"/>
              </a:spcAft>
              <a:buClr>
                <a:srgbClr val="0065BD"/>
              </a:buClr>
              <a:buSzTx/>
              <a:buFontTx/>
              <a:buChar char="–"/>
              <a:tabLst/>
              <a:defRPr/>
            </a:lvl3pPr>
            <a:lvl4pPr marL="1304077" marR="0" indent="0" algn="l" defTabSz="869384" rtl="0" eaLnBrk="1" fontAlgn="base" latinLnBrk="0" hangingPunct="1">
              <a:lnSpc>
                <a:spcPct val="100000"/>
              </a:lnSpc>
              <a:spcBef>
                <a:spcPts val="797"/>
              </a:spcBef>
              <a:spcAft>
                <a:spcPct val="0"/>
              </a:spcAft>
              <a:buClr>
                <a:srgbClr val="0065BD"/>
              </a:buClr>
              <a:buSzTx/>
              <a:buFontTx/>
              <a:buChar char="•"/>
              <a:tabLst/>
              <a:defRPr/>
            </a:lvl4pPr>
            <a:lvl5pPr marL="1738769" marR="0" indent="0" algn="l" defTabSz="869384" rtl="0" eaLnBrk="1" fontAlgn="base" latinLnBrk="0" hangingPunct="1">
              <a:lnSpc>
                <a:spcPct val="100000"/>
              </a:lnSpc>
              <a:spcBef>
                <a:spcPts val="797"/>
              </a:spcBef>
              <a:spcAft>
                <a:spcPct val="0"/>
              </a:spcAft>
              <a:buClr>
                <a:srgbClr val="0065BD"/>
              </a:buClr>
              <a:buSzTx/>
              <a:buFontTx/>
              <a:buNone/>
              <a:tabLst/>
              <a:defRPr/>
            </a:lvl5pPr>
          </a:lstStyle>
          <a:p>
            <a:pPr lvl="0"/>
            <a:r>
              <a:rPr lang="ja-JP" altLang="en-US" noProof="0"/>
              <a:t>マスター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endParaRPr lang="ja-JP" altLang="en-US" noProof="0" dirty="0"/>
          </a:p>
        </p:txBody>
      </p:sp>
      <p:sp>
        <p:nvSpPr>
          <p:cNvPr id="5" name="スライド番号プレースホルダー 1"/>
          <p:cNvSpPr>
            <a:spLocks noGrp="1"/>
          </p:cNvSpPr>
          <p:nvPr>
            <p:ph type="sldNum" sz="quarter" idx="12"/>
          </p:nvPr>
        </p:nvSpPr>
        <p:spPr/>
        <p:txBody>
          <a:bodyPr/>
          <a:lstStyle>
            <a:lvl1pPr>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0EE412AD-C241-4EF9-A06C-A6BACAD52CFF}" type="slidenum">
              <a:rPr kumimoji="1" lang="ja-JP" altLang="en-US" sz="1200" b="0" i="0" u="none" strike="noStrike" kern="1200" cap="none" spc="0" normalizeH="0" baseline="0" noProof="0">
                <a:ln>
                  <a:solidFill>
                    <a:prstClr val="black"/>
                  </a:solidFill>
                </a:ln>
                <a:solidFill>
                  <a:prstClr val="black"/>
                </a:solidFill>
                <a:effectLst/>
                <a:uLnTx/>
                <a:uFillTx/>
                <a:latin typeface="Calibri"/>
                <a:ea typeface="ＭＳ Ｐゴシック" panose="020B060007020508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solidFill>
                  <a:prstClr val="black"/>
                </a:solid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6641514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pic>
        <p:nvPicPr>
          <p:cNvPr id="3" name="図 2" descr="0-16.jpg"/>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37908008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1_ユーザー設定レイアウト">
    <p:spTree>
      <p:nvGrpSpPr>
        <p:cNvPr id="1" name=""/>
        <p:cNvGrpSpPr/>
        <p:nvPr/>
      </p:nvGrpSpPr>
      <p:grpSpPr>
        <a:xfrm>
          <a:off x="0" y="0"/>
          <a:ext cx="0" cy="0"/>
          <a:chOff x="0" y="0"/>
          <a:chExt cx="0" cy="0"/>
        </a:xfrm>
      </p:grpSpPr>
      <p:pic>
        <p:nvPicPr>
          <p:cNvPr id="6" name="図 5" descr="0-11.jpg"/>
          <p:cNvPicPr>
            <a:picLocks noChangeAspect="1"/>
          </p:cNvPicPr>
          <p:nvPr/>
        </p:nvPicPr>
        <p:blipFill>
          <a:blip r:embed="rId2"/>
          <a:stretch>
            <a:fillRect/>
          </a:stretch>
        </p:blipFill>
        <p:spPr>
          <a:xfrm>
            <a:off x="0" y="0"/>
            <a:ext cx="9144000" cy="6858000"/>
          </a:xfrm>
          <a:prstGeom prst="rect">
            <a:avLst/>
          </a:prstGeom>
        </p:spPr>
      </p:pic>
      <p:sp>
        <p:nvSpPr>
          <p:cNvPr id="2" name="タイトル 1"/>
          <p:cNvSpPr>
            <a:spLocks noGrp="1"/>
          </p:cNvSpPr>
          <p:nvPr>
            <p:ph type="title"/>
          </p:nvPr>
        </p:nvSpPr>
        <p:spPr>
          <a:xfrm>
            <a:off x="457200" y="596900"/>
            <a:ext cx="8229600" cy="1143000"/>
          </a:xfrm>
        </p:spPr>
        <p:txBody>
          <a:bodyPr/>
          <a:lstStyle/>
          <a:p>
            <a:r>
              <a:rPr lang="ja-JP" altLang="en-US"/>
              <a:t>マスター タイトルの書式設定</a:t>
            </a:r>
          </a:p>
        </p:txBody>
      </p:sp>
      <p:sp>
        <p:nvSpPr>
          <p:cNvPr id="5" name="スライド番号プレースホルダ 4"/>
          <p:cNvSpPr>
            <a:spLocks noGrp="1"/>
          </p:cNvSpPr>
          <p:nvPr>
            <p:ph type="sldNum" sz="quarter" idx="12"/>
          </p:nvPr>
        </p:nvSpPr>
        <p:spPr>
          <a:xfrm>
            <a:off x="7010400" y="6372654"/>
            <a:ext cx="2133600" cy="365125"/>
          </a:xfrm>
        </p:spPr>
        <p:txBody>
          <a:bodyPr/>
          <a:lstStyle>
            <a:lvl1pPr algn="r">
              <a:defRPr/>
            </a:lvl1pPr>
          </a:lstStyle>
          <a:p>
            <a:fld id="{066F0A56-8BDF-49C0-B850-D4EAB4BC437D}" type="slidenum">
              <a:rPr kumimoji="1" lang="ja-JP" altLang="en-US" smtClean="0"/>
              <a:t>‹#›</a:t>
            </a:fld>
            <a:endParaRPr kumimoji="1" lang="ja-JP" altLang="en-US"/>
          </a:p>
        </p:txBody>
      </p:sp>
      <p:sp>
        <p:nvSpPr>
          <p:cNvPr id="7" name="コンテンツ プレースホルダ 6"/>
          <p:cNvSpPr>
            <a:spLocks noGrp="1"/>
          </p:cNvSpPr>
          <p:nvPr>
            <p:ph sz="quarter" idx="13"/>
          </p:nvPr>
        </p:nvSpPr>
        <p:spPr>
          <a:xfrm>
            <a:off x="457200" y="1879600"/>
            <a:ext cx="8229600" cy="42545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cxnSp>
        <p:nvCxnSpPr>
          <p:cNvPr id="4" name="直線コネクタ 3"/>
          <p:cNvCxnSpPr/>
          <p:nvPr/>
        </p:nvCxnSpPr>
        <p:spPr>
          <a:xfrm>
            <a:off x="117696" y="1739900"/>
            <a:ext cx="8863343" cy="0"/>
          </a:xfrm>
          <a:prstGeom prst="line">
            <a:avLst/>
          </a:prstGeom>
          <a:ln>
            <a:solidFill>
              <a:schemeClr val="accent2">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323010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2_ユーザー設定レイアウト">
    <p:spTree>
      <p:nvGrpSpPr>
        <p:cNvPr id="1" name=""/>
        <p:cNvGrpSpPr/>
        <p:nvPr/>
      </p:nvGrpSpPr>
      <p:grpSpPr>
        <a:xfrm>
          <a:off x="0" y="0"/>
          <a:ext cx="0" cy="0"/>
          <a:chOff x="0" y="0"/>
          <a:chExt cx="0" cy="0"/>
        </a:xfrm>
      </p:grpSpPr>
      <p:pic>
        <p:nvPicPr>
          <p:cNvPr id="6" name="図 5" descr="0-11.jpg"/>
          <p:cNvPicPr>
            <a:picLocks noChangeAspect="1"/>
          </p:cNvPicPr>
          <p:nvPr/>
        </p:nvPicPr>
        <p:blipFill>
          <a:blip r:embed="rId2"/>
          <a:stretch>
            <a:fillRect/>
          </a:stretch>
        </p:blipFill>
        <p:spPr>
          <a:xfrm>
            <a:off x="0" y="0"/>
            <a:ext cx="9144000" cy="6858000"/>
          </a:xfrm>
          <a:prstGeom prst="rect">
            <a:avLst/>
          </a:prstGeom>
        </p:spPr>
      </p:pic>
      <p:sp>
        <p:nvSpPr>
          <p:cNvPr id="5" name="スライド番号プレースホルダ 4"/>
          <p:cNvSpPr>
            <a:spLocks noGrp="1"/>
          </p:cNvSpPr>
          <p:nvPr>
            <p:ph type="sldNum" sz="quarter" idx="12"/>
          </p:nvPr>
        </p:nvSpPr>
        <p:spPr>
          <a:xfrm>
            <a:off x="7010400" y="6372654"/>
            <a:ext cx="2133600" cy="365125"/>
          </a:xfrm>
        </p:spPr>
        <p:txBody>
          <a:bodyPr/>
          <a:lstStyle>
            <a:lvl1pPr algn="r">
              <a:defRPr/>
            </a:lvl1pPr>
          </a:lstStyle>
          <a:p>
            <a:fld id="{066F0A56-8BDF-49C0-B850-D4EAB4BC437D}" type="slidenum">
              <a:rPr kumimoji="1" lang="ja-JP" altLang="en-US" smtClean="0"/>
              <a:t>‹#›</a:t>
            </a:fld>
            <a:endParaRPr kumimoji="1" lang="ja-JP" altLang="en-US"/>
          </a:p>
        </p:txBody>
      </p:sp>
    </p:spTree>
    <p:extLst>
      <p:ext uri="{BB962C8B-B14F-4D97-AF65-F5344CB8AC3E}">
        <p14:creationId xmlns:p14="http://schemas.microsoft.com/office/powerpoint/2010/main" val="42540403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2_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endParaRPr lang="ja-JP" altLang="en-US" dirty="0"/>
          </a:p>
        </p:txBody>
      </p:sp>
      <p:sp>
        <p:nvSpPr>
          <p:cNvPr id="4" name="Rectangle 4"/>
          <p:cNvSpPr>
            <a:spLocks noGrp="1" noChangeArrowheads="1"/>
          </p:cNvSpPr>
          <p:nvPr>
            <p:ph type="dt" sz="half" idx="10"/>
          </p:nvPr>
        </p:nvSpPr>
        <p:spPr>
          <a:ln/>
        </p:spPr>
        <p:txBody>
          <a:bodyPr/>
          <a:lstStyle>
            <a:lvl1pPr>
              <a:defRPr/>
            </a:lvl1pPr>
          </a:lstStyle>
          <a:p>
            <a:endParaRPr kumimoji="1" lang="ja-JP" altLang="en-US"/>
          </a:p>
        </p:txBody>
      </p:sp>
      <p:sp>
        <p:nvSpPr>
          <p:cNvPr id="5" name="Rectangle 5"/>
          <p:cNvSpPr>
            <a:spLocks noGrp="1" noChangeArrowheads="1"/>
          </p:cNvSpPr>
          <p:nvPr>
            <p:ph type="ftr" sz="quarter" idx="11"/>
          </p:nvPr>
        </p:nvSpPr>
        <p:spPr>
          <a:ln/>
        </p:spPr>
        <p:txBody>
          <a:bodyPr/>
          <a:lstStyle>
            <a:lvl1pPr>
              <a:defRPr/>
            </a:lvl1pPr>
          </a:lstStyle>
          <a:p>
            <a:endParaRPr kumimoji="1" lang="ja-JP" altLang="en-US"/>
          </a:p>
        </p:txBody>
      </p:sp>
      <p:sp>
        <p:nvSpPr>
          <p:cNvPr id="6" name="Rectangle 6"/>
          <p:cNvSpPr>
            <a:spLocks noGrp="1" noChangeArrowheads="1"/>
          </p:cNvSpPr>
          <p:nvPr>
            <p:ph type="sldNum" sz="quarter" idx="12"/>
          </p:nvPr>
        </p:nvSpPr>
        <p:spPr>
          <a:ln/>
        </p:spPr>
        <p:txBody>
          <a:bodyPr/>
          <a:lstStyle>
            <a:lvl1pPr>
              <a:defRPr/>
            </a:lvl1pPr>
          </a:lstStyle>
          <a:p>
            <a:fld id="{066F0A56-8BDF-49C0-B850-D4EAB4BC437D}" type="slidenum">
              <a:rPr kumimoji="1" lang="ja-JP" altLang="en-US" smtClean="0"/>
              <a:t>‹#›</a:t>
            </a:fld>
            <a:endParaRPr kumimoji="1" lang="ja-JP" altLang="en-US"/>
          </a:p>
        </p:txBody>
      </p:sp>
    </p:spTree>
    <p:extLst>
      <p:ext uri="{BB962C8B-B14F-4D97-AF65-F5344CB8AC3E}">
        <p14:creationId xmlns:p14="http://schemas.microsoft.com/office/powerpoint/2010/main" val="26446400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4_タイトルとコンテンツ">
    <p:spTree>
      <p:nvGrpSpPr>
        <p:cNvPr id="1" name=""/>
        <p:cNvGrpSpPr/>
        <p:nvPr/>
      </p:nvGrpSpPr>
      <p:grpSpPr>
        <a:xfrm>
          <a:off x="0" y="0"/>
          <a:ext cx="0" cy="0"/>
          <a:chOff x="0" y="0"/>
          <a:chExt cx="0" cy="0"/>
        </a:xfrm>
      </p:grpSpPr>
      <p:pic>
        <p:nvPicPr>
          <p:cNvPr id="7" name="図 6" descr="0-10.jpg"/>
          <p:cNvPicPr>
            <a:picLocks noChangeAspect="1"/>
          </p:cNvPicPr>
          <p:nvPr userDrawn="1"/>
        </p:nvPicPr>
        <p:blipFill>
          <a:blip r:embed="rId2"/>
          <a:stretch>
            <a:fillRect/>
          </a:stretch>
        </p:blipFill>
        <p:spPr>
          <a:xfrm>
            <a:off x="0" y="0"/>
            <a:ext cx="9144000" cy="6858000"/>
          </a:xfrm>
          <a:prstGeom prst="rect">
            <a:avLst/>
          </a:prstGeom>
        </p:spPr>
      </p:pic>
      <p:sp>
        <p:nvSpPr>
          <p:cNvPr id="6" name="スライド番号プレースホルダ 5"/>
          <p:cNvSpPr>
            <a:spLocks noGrp="1"/>
          </p:cNvSpPr>
          <p:nvPr>
            <p:ph type="sldNum" sz="quarter" idx="12"/>
          </p:nvPr>
        </p:nvSpPr>
        <p:spPr>
          <a:xfrm>
            <a:off x="7010400" y="6272504"/>
            <a:ext cx="2133600" cy="365125"/>
          </a:xfrm>
        </p:spPr>
        <p:txBody>
          <a:bodyPr/>
          <a:lstStyle/>
          <a:p>
            <a:fld id="{477C9AD5-F5DF-124B-B0FF-FD84C62DEA9E}" type="slidenum">
              <a:rPr lang="ja-JP" altLang="en-US" smtClean="0"/>
              <a:pPr/>
              <a:t>‹#›</a:t>
            </a:fld>
            <a:endParaRPr lang="ja-JP" altLang="en-US"/>
          </a:p>
        </p:txBody>
      </p:sp>
    </p:spTree>
    <p:extLst>
      <p:ext uri="{BB962C8B-B14F-4D97-AF65-F5344CB8AC3E}">
        <p14:creationId xmlns:p14="http://schemas.microsoft.com/office/powerpoint/2010/main" val="11528251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pic>
        <p:nvPicPr>
          <p:cNvPr id="7" name="図 6" descr="0-09.jpg"/>
          <p:cNvPicPr>
            <a:picLocks noChangeAspect="1"/>
          </p:cNvPicPr>
          <p:nvPr/>
        </p:nvPicPr>
        <p:blipFill>
          <a:blip r:embed="rId2"/>
          <a:stretch>
            <a:fillRect/>
          </a:stretch>
        </p:blipFill>
        <p:spPr>
          <a:xfrm>
            <a:off x="0" y="0"/>
            <a:ext cx="9144000" cy="6858000"/>
          </a:xfrm>
          <a:prstGeom prst="rect">
            <a:avLst/>
          </a:prstGeom>
        </p:spPr>
      </p:pic>
      <p:sp>
        <p:nvSpPr>
          <p:cNvPr id="2" name="タイトル 1"/>
          <p:cNvSpPr>
            <a:spLocks noGrp="1"/>
          </p:cNvSpPr>
          <p:nvPr>
            <p:ph type="ctrTitle"/>
          </p:nvPr>
        </p:nvSpPr>
        <p:spPr>
          <a:xfrm>
            <a:off x="685800" y="2130429"/>
            <a:ext cx="7772400" cy="1470025"/>
          </a:xfrm>
        </p:spPr>
        <p:txBody>
          <a:bodyPr/>
          <a:lstStyle/>
          <a:p>
            <a:r>
              <a:rPr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342899" indent="0" algn="ctr">
              <a:buNone/>
              <a:defRPr>
                <a:solidFill>
                  <a:schemeClr val="tx1">
                    <a:tint val="75000"/>
                  </a:schemeClr>
                </a:solidFill>
              </a:defRPr>
            </a:lvl2pPr>
            <a:lvl3pPr marL="685796" indent="0" algn="ctr">
              <a:buNone/>
              <a:defRPr>
                <a:solidFill>
                  <a:schemeClr val="tx1">
                    <a:tint val="75000"/>
                  </a:schemeClr>
                </a:solidFill>
              </a:defRPr>
            </a:lvl3pPr>
            <a:lvl4pPr marL="1028694" indent="0" algn="ctr">
              <a:buNone/>
              <a:defRPr>
                <a:solidFill>
                  <a:schemeClr val="tx1">
                    <a:tint val="75000"/>
                  </a:schemeClr>
                </a:solidFill>
              </a:defRPr>
            </a:lvl4pPr>
            <a:lvl5pPr marL="1371592" indent="0" algn="ctr">
              <a:buNone/>
              <a:defRPr>
                <a:solidFill>
                  <a:schemeClr val="tx1">
                    <a:tint val="75000"/>
                  </a:schemeClr>
                </a:solidFill>
              </a:defRPr>
            </a:lvl5pPr>
            <a:lvl6pPr marL="1714490" indent="0" algn="ctr">
              <a:buNone/>
              <a:defRPr>
                <a:solidFill>
                  <a:schemeClr val="tx1">
                    <a:tint val="75000"/>
                  </a:schemeClr>
                </a:solidFill>
              </a:defRPr>
            </a:lvl6pPr>
            <a:lvl7pPr marL="2057389" indent="0" algn="ctr">
              <a:buNone/>
              <a:defRPr>
                <a:solidFill>
                  <a:schemeClr val="tx1">
                    <a:tint val="75000"/>
                  </a:schemeClr>
                </a:solidFill>
              </a:defRPr>
            </a:lvl7pPr>
            <a:lvl8pPr marL="2400286" indent="0" algn="ctr">
              <a:buNone/>
              <a:defRPr>
                <a:solidFill>
                  <a:schemeClr val="tx1">
                    <a:tint val="75000"/>
                  </a:schemeClr>
                </a:solidFill>
              </a:defRPr>
            </a:lvl8pPr>
            <a:lvl9pPr marL="2743184" indent="0" algn="ctr">
              <a:buNone/>
              <a:defRPr>
                <a:solidFill>
                  <a:schemeClr val="tx1">
                    <a:tint val="75000"/>
                  </a:schemeClr>
                </a:solidFill>
              </a:defRPr>
            </a:lvl9pPr>
          </a:lstStyle>
          <a:p>
            <a:r>
              <a:rPr lang="ja-JP" altLang="en-US"/>
              <a:t>マスター サブタイトルの書式設定</a:t>
            </a:r>
          </a:p>
        </p:txBody>
      </p:sp>
      <p:sp>
        <p:nvSpPr>
          <p:cNvPr id="6" name="スライド番号プレースホルダ 5"/>
          <p:cNvSpPr>
            <a:spLocks noGrp="1"/>
          </p:cNvSpPr>
          <p:nvPr>
            <p:ph type="sldNum" sz="quarter" idx="12"/>
          </p:nvPr>
        </p:nvSpPr>
        <p:spPr>
          <a:xfrm>
            <a:off x="7010400" y="4"/>
            <a:ext cx="2133600" cy="365125"/>
          </a:xfrm>
        </p:spPr>
        <p:txBody>
          <a:bodyPr/>
          <a:lstStyle>
            <a:lvl1pPr algn="r">
              <a:defRPr/>
            </a:lvl1pPr>
          </a:lstStyle>
          <a:p>
            <a:fld id="{477C9AD5-F5DF-124B-B0FF-FD84C62DEA9E}" type="slidenum">
              <a:rPr lang="ja-JP" altLang="en-US" smtClean="0"/>
              <a:pPr/>
              <a:t>‹#›</a:t>
            </a:fld>
            <a:endParaRPr lang="ja-JP" altLang="en-US"/>
          </a:p>
        </p:txBody>
      </p:sp>
    </p:spTree>
    <p:extLst>
      <p:ext uri="{BB962C8B-B14F-4D97-AF65-F5344CB8AC3E}">
        <p14:creationId xmlns:p14="http://schemas.microsoft.com/office/powerpoint/2010/main" val="17784112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theme" Target="../theme/theme2.xml"/><Relationship Id="rId5" Type="http://schemas.openxmlformats.org/officeDocument/2006/relationships/slideLayout" Target="../slideLayouts/slideLayout13.xml"/><Relationship Id="rId4"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theme" Target="../theme/theme3.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slideLayout" Target="../slideLayouts/slideLayout30.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8.xml"/><Relationship Id="rId3" Type="http://schemas.openxmlformats.org/officeDocument/2006/relationships/slideLayout" Target="../slideLayouts/slideLayout33.xml"/><Relationship Id="rId7" Type="http://schemas.openxmlformats.org/officeDocument/2006/relationships/slideLayout" Target="../slideLayouts/slideLayout37.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5" Type="http://schemas.openxmlformats.org/officeDocument/2006/relationships/slideLayout" Target="../slideLayouts/slideLayout35.xml"/><Relationship Id="rId4" Type="http://schemas.openxmlformats.org/officeDocument/2006/relationships/slideLayout" Target="../slideLayouts/slideLayout34.xml"/><Relationship Id="rId9"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ja-JP" altLang="en-US"/>
              <a:t>マスタ タイトルの書式設定</a:t>
            </a:r>
          </a:p>
        </p:txBody>
      </p:sp>
      <p:sp>
        <p:nvSpPr>
          <p:cNvPr id="3" name="テキスト プレースホルダ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kumimoji="1" lang="ja-JP" altLang="en-US"/>
          </a:p>
        </p:txBody>
      </p:sp>
      <p:sp>
        <p:nvSpPr>
          <p:cNvPr id="5" name="フッター プレースホルダ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66F0A56-8BDF-49C0-B850-D4EAB4BC437D}" type="slidenum">
              <a:rPr kumimoji="1" lang="ja-JP" altLang="en-US" smtClean="0"/>
              <a:t>‹#›</a:t>
            </a:fld>
            <a:endParaRPr kumimoji="1" lang="ja-JP" altLang="en-US"/>
          </a:p>
        </p:txBody>
      </p:sp>
    </p:spTree>
    <p:extLst>
      <p:ext uri="{BB962C8B-B14F-4D97-AF65-F5344CB8AC3E}">
        <p14:creationId xmlns:p14="http://schemas.microsoft.com/office/powerpoint/2010/main" val="3909931256"/>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9" r:id="rId5"/>
    <p:sldLayoutId id="2147483700" r:id="rId6"/>
    <p:sldLayoutId id="2147483701" r:id="rId7"/>
    <p:sldLayoutId id="2147483692" r:id="rId8"/>
  </p:sldLayoutIdLst>
  <p:hf sldNum="0" hdr="0" ftr="0" dt="0"/>
  <p:txStyles>
    <p:titleStyle>
      <a:lvl1pPr algn="ctr" defTabSz="342900" rtl="0" eaLnBrk="1" latinLnBrk="0" hangingPunct="1">
        <a:spcBef>
          <a:spcPct val="0"/>
        </a:spcBef>
        <a:buNone/>
        <a:defRPr kumimoji="1" sz="3300" kern="1200">
          <a:solidFill>
            <a:schemeClr val="tx1"/>
          </a:solidFill>
          <a:latin typeface="+mj-lt"/>
          <a:ea typeface="+mj-ea"/>
          <a:cs typeface="+mj-cs"/>
        </a:defRPr>
      </a:lvl1pPr>
    </p:titleStyle>
    <p:bodyStyle>
      <a:lvl1pPr marL="257175" indent="-257175" algn="l" defTabSz="342900" rtl="0" eaLnBrk="1" latinLnBrk="0" hangingPunct="1">
        <a:spcBef>
          <a:spcPct val="20000"/>
        </a:spcBef>
        <a:buFont typeface="Arial"/>
        <a:buChar char="•"/>
        <a:defRPr kumimoji="1" sz="2400" kern="1200">
          <a:solidFill>
            <a:schemeClr val="tx1"/>
          </a:solidFill>
          <a:latin typeface="+mn-lt"/>
          <a:ea typeface="+mn-ea"/>
          <a:cs typeface="+mn-cs"/>
        </a:defRPr>
      </a:lvl1pPr>
      <a:lvl2pPr marL="557213" indent="-214313" algn="l" defTabSz="342900" rtl="0" eaLnBrk="1" latinLnBrk="0" hangingPunct="1">
        <a:spcBef>
          <a:spcPct val="20000"/>
        </a:spcBef>
        <a:buFont typeface="Arial"/>
        <a:buChar char="–"/>
        <a:defRPr kumimoji="1" sz="2100" kern="1200">
          <a:solidFill>
            <a:schemeClr val="tx1"/>
          </a:solidFill>
          <a:latin typeface="+mn-lt"/>
          <a:ea typeface="+mn-ea"/>
          <a:cs typeface="+mn-cs"/>
        </a:defRPr>
      </a:lvl2pPr>
      <a:lvl3pPr marL="857250" indent="-171450" algn="l" defTabSz="342900" rtl="0" eaLnBrk="1" latinLnBrk="0" hangingPunct="1">
        <a:spcBef>
          <a:spcPct val="20000"/>
        </a:spcBef>
        <a:buFont typeface="Arial"/>
        <a:buChar char="•"/>
        <a:defRPr kumimoji="1" sz="1800" kern="1200">
          <a:solidFill>
            <a:schemeClr val="tx1"/>
          </a:solidFill>
          <a:latin typeface="+mn-lt"/>
          <a:ea typeface="+mn-ea"/>
          <a:cs typeface="+mn-cs"/>
        </a:defRPr>
      </a:lvl3pPr>
      <a:lvl4pPr marL="1200150" indent="-171450" algn="l" defTabSz="342900" rtl="0" eaLnBrk="1" latinLnBrk="0" hangingPunct="1">
        <a:spcBef>
          <a:spcPct val="20000"/>
        </a:spcBef>
        <a:buFont typeface="Arial"/>
        <a:buChar char="–"/>
        <a:defRPr kumimoji="1" sz="1500" kern="1200">
          <a:solidFill>
            <a:schemeClr val="tx1"/>
          </a:solidFill>
          <a:latin typeface="+mn-lt"/>
          <a:ea typeface="+mn-ea"/>
          <a:cs typeface="+mn-cs"/>
        </a:defRPr>
      </a:lvl4pPr>
      <a:lvl5pPr marL="1543050" indent="-171450" algn="l" defTabSz="342900" rtl="0" eaLnBrk="1" latinLnBrk="0" hangingPunct="1">
        <a:spcBef>
          <a:spcPct val="20000"/>
        </a:spcBef>
        <a:buFont typeface="Arial"/>
        <a:buChar char="»"/>
        <a:defRPr kumimoji="1"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kumimoji="1"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kumimoji="1"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kumimoji="1"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kumimoji="1" sz="1500" kern="1200">
          <a:solidFill>
            <a:schemeClr val="tx1"/>
          </a:solidFill>
          <a:latin typeface="+mn-lt"/>
          <a:ea typeface="+mn-ea"/>
          <a:cs typeface="+mn-cs"/>
        </a:defRPr>
      </a:lvl9pPr>
    </p:bodyStyle>
    <p:otherStyle>
      <a:defPPr>
        <a:defRPr lang="ja-JP"/>
      </a:defPPr>
      <a:lvl1pPr marL="0" algn="l" defTabSz="342900" rtl="0" eaLnBrk="1" latinLnBrk="0" hangingPunct="1">
        <a:defRPr kumimoji="1" sz="1350" kern="1200">
          <a:solidFill>
            <a:schemeClr val="tx1"/>
          </a:solidFill>
          <a:latin typeface="+mn-lt"/>
          <a:ea typeface="+mn-ea"/>
          <a:cs typeface="+mn-cs"/>
        </a:defRPr>
      </a:lvl1pPr>
      <a:lvl2pPr marL="342900" algn="l" defTabSz="342900" rtl="0" eaLnBrk="1" latinLnBrk="0" hangingPunct="1">
        <a:defRPr kumimoji="1" sz="1350" kern="1200">
          <a:solidFill>
            <a:schemeClr val="tx1"/>
          </a:solidFill>
          <a:latin typeface="+mn-lt"/>
          <a:ea typeface="+mn-ea"/>
          <a:cs typeface="+mn-cs"/>
        </a:defRPr>
      </a:lvl2pPr>
      <a:lvl3pPr marL="685800" algn="l" defTabSz="342900" rtl="0" eaLnBrk="1" latinLnBrk="0" hangingPunct="1">
        <a:defRPr kumimoji="1" sz="1350" kern="1200">
          <a:solidFill>
            <a:schemeClr val="tx1"/>
          </a:solidFill>
          <a:latin typeface="+mn-lt"/>
          <a:ea typeface="+mn-ea"/>
          <a:cs typeface="+mn-cs"/>
        </a:defRPr>
      </a:lvl3pPr>
      <a:lvl4pPr marL="1028700" algn="l" defTabSz="342900" rtl="0" eaLnBrk="1" latinLnBrk="0" hangingPunct="1">
        <a:defRPr kumimoji="1" sz="1350" kern="1200">
          <a:solidFill>
            <a:schemeClr val="tx1"/>
          </a:solidFill>
          <a:latin typeface="+mn-lt"/>
          <a:ea typeface="+mn-ea"/>
          <a:cs typeface="+mn-cs"/>
        </a:defRPr>
      </a:lvl4pPr>
      <a:lvl5pPr marL="1371600" algn="l" defTabSz="342900" rtl="0" eaLnBrk="1" latinLnBrk="0" hangingPunct="1">
        <a:defRPr kumimoji="1" sz="1350" kern="1200">
          <a:solidFill>
            <a:schemeClr val="tx1"/>
          </a:solidFill>
          <a:latin typeface="+mn-lt"/>
          <a:ea typeface="+mn-ea"/>
          <a:cs typeface="+mn-cs"/>
        </a:defRPr>
      </a:lvl5pPr>
      <a:lvl6pPr marL="1714500" algn="l" defTabSz="342900" rtl="0" eaLnBrk="1" latinLnBrk="0" hangingPunct="1">
        <a:defRPr kumimoji="1" sz="1350" kern="1200">
          <a:solidFill>
            <a:schemeClr val="tx1"/>
          </a:solidFill>
          <a:latin typeface="+mn-lt"/>
          <a:ea typeface="+mn-ea"/>
          <a:cs typeface="+mn-cs"/>
        </a:defRPr>
      </a:lvl6pPr>
      <a:lvl7pPr marL="2057400" algn="l" defTabSz="342900" rtl="0" eaLnBrk="1" latinLnBrk="0" hangingPunct="1">
        <a:defRPr kumimoji="1" sz="1350" kern="1200">
          <a:solidFill>
            <a:schemeClr val="tx1"/>
          </a:solidFill>
          <a:latin typeface="+mn-lt"/>
          <a:ea typeface="+mn-ea"/>
          <a:cs typeface="+mn-cs"/>
        </a:defRPr>
      </a:lvl7pPr>
      <a:lvl8pPr marL="2400300" algn="l" defTabSz="342900" rtl="0" eaLnBrk="1" latinLnBrk="0" hangingPunct="1">
        <a:defRPr kumimoji="1" sz="1350" kern="1200">
          <a:solidFill>
            <a:schemeClr val="tx1"/>
          </a:solidFill>
          <a:latin typeface="+mn-lt"/>
          <a:ea typeface="+mn-ea"/>
          <a:cs typeface="+mn-cs"/>
        </a:defRPr>
      </a:lvl8pPr>
      <a:lvl9pPr marL="2743200" algn="l" defTabSz="342900" rtl="0" eaLnBrk="1" latinLnBrk="0" hangingPunct="1">
        <a:defRPr kumimoji="1"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2">
            <a:lumMod val="40000"/>
            <a:lumOff val="60000"/>
            <a:alpha val="0"/>
          </a:schemeClr>
        </a:solidFill>
        <a:effectLst/>
      </p:bgPr>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ja-JP" altLang="en-US"/>
              <a:t>マスタ タイトルの書式設定</a:t>
            </a:r>
          </a:p>
        </p:txBody>
      </p:sp>
      <p:sp>
        <p:nvSpPr>
          <p:cNvPr id="3" name="テキスト プレースホルダ 2"/>
          <p:cNvSpPr>
            <a:spLocks noGrp="1"/>
          </p:cNvSpPr>
          <p:nvPr>
            <p:ph type="body" idx="1"/>
          </p:nvPr>
        </p:nvSpPr>
        <p:spPr>
          <a:xfrm>
            <a:off x="457200" y="1600204"/>
            <a:ext cx="8229600" cy="4525963"/>
          </a:xfrm>
          <a:prstGeom prst="rect">
            <a:avLst/>
          </a:prstGeom>
        </p:spPr>
        <p:txBody>
          <a:bodyPr vert="horz" lIns="91440" tIns="45720" rIns="91440" bIns="45720" rtlCol="0">
            <a:normAutofit/>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2"/>
          </p:nvPr>
        </p:nvSpPr>
        <p:spPr>
          <a:xfrm>
            <a:off x="457200" y="6356354"/>
            <a:ext cx="2133600"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ja-JP" altLang="en-US"/>
          </a:p>
        </p:txBody>
      </p:sp>
      <p:sp>
        <p:nvSpPr>
          <p:cNvPr id="5" name="フッター プレースホルダ 4"/>
          <p:cNvSpPr>
            <a:spLocks noGrp="1"/>
          </p:cNvSpPr>
          <p:nvPr>
            <p:ph type="ftr" sz="quarter" idx="3"/>
          </p:nvPr>
        </p:nvSpPr>
        <p:spPr>
          <a:xfrm>
            <a:off x="3124200" y="6356354"/>
            <a:ext cx="28956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ja-JP" altLang="en-US"/>
          </a:p>
        </p:txBody>
      </p:sp>
      <p:sp>
        <p:nvSpPr>
          <p:cNvPr id="6" name="スライド番号プレースホルダ 5"/>
          <p:cNvSpPr>
            <a:spLocks noGrp="1"/>
          </p:cNvSpPr>
          <p:nvPr>
            <p:ph type="sldNum" sz="quarter" idx="4"/>
          </p:nvPr>
        </p:nvSpPr>
        <p:spPr>
          <a:xfrm>
            <a:off x="6553200" y="6356354"/>
            <a:ext cx="21336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77C9AD5-F5DF-124B-B0FF-FD84C62DEA9E}" type="slidenum">
              <a:rPr lang="ja-JP" altLang="en-US" smtClean="0"/>
              <a:pPr/>
              <a:t>‹#›</a:t>
            </a:fld>
            <a:endParaRPr lang="ja-JP" altLang="en-US"/>
          </a:p>
        </p:txBody>
      </p:sp>
    </p:spTree>
    <p:extLst>
      <p:ext uri="{BB962C8B-B14F-4D97-AF65-F5344CB8AC3E}">
        <p14:creationId xmlns:p14="http://schemas.microsoft.com/office/powerpoint/2010/main" val="1036999367"/>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24" r:id="rId5"/>
  </p:sldLayoutIdLst>
  <p:hf sldNum="0" hdr="0" ftr="0" dt="0"/>
  <p:txStyles>
    <p:titleStyle>
      <a:lvl1pPr algn="ctr" defTabSz="342899" rtl="0" eaLnBrk="1" latinLnBrk="0" hangingPunct="1">
        <a:spcBef>
          <a:spcPct val="0"/>
        </a:spcBef>
        <a:buNone/>
        <a:defRPr kumimoji="1" sz="3300" kern="1200">
          <a:solidFill>
            <a:schemeClr val="tx1"/>
          </a:solidFill>
          <a:latin typeface="+mj-lt"/>
          <a:ea typeface="+mj-ea"/>
          <a:cs typeface="+mj-cs"/>
        </a:defRPr>
      </a:lvl1pPr>
    </p:titleStyle>
    <p:bodyStyle>
      <a:lvl1pPr marL="257174" indent="-257174" algn="l" defTabSz="342899" rtl="0" eaLnBrk="1" latinLnBrk="0" hangingPunct="1">
        <a:spcBef>
          <a:spcPct val="20000"/>
        </a:spcBef>
        <a:buFont typeface="Arial"/>
        <a:buChar char="•"/>
        <a:defRPr kumimoji="1" sz="2400" kern="1200">
          <a:solidFill>
            <a:schemeClr val="tx1"/>
          </a:solidFill>
          <a:latin typeface="+mn-lt"/>
          <a:ea typeface="+mn-ea"/>
          <a:cs typeface="+mn-cs"/>
        </a:defRPr>
      </a:lvl1pPr>
      <a:lvl2pPr marL="557210" indent="-214311" algn="l" defTabSz="342899" rtl="0" eaLnBrk="1" latinLnBrk="0" hangingPunct="1">
        <a:spcBef>
          <a:spcPct val="20000"/>
        </a:spcBef>
        <a:buFont typeface="Arial"/>
        <a:buChar char="–"/>
        <a:defRPr kumimoji="1" sz="2100" kern="1200">
          <a:solidFill>
            <a:schemeClr val="tx1"/>
          </a:solidFill>
          <a:latin typeface="+mn-lt"/>
          <a:ea typeface="+mn-ea"/>
          <a:cs typeface="+mn-cs"/>
        </a:defRPr>
      </a:lvl2pPr>
      <a:lvl3pPr marL="857245" indent="-171449" algn="l" defTabSz="342899" rtl="0" eaLnBrk="1" latinLnBrk="0" hangingPunct="1">
        <a:spcBef>
          <a:spcPct val="20000"/>
        </a:spcBef>
        <a:buFont typeface="Arial"/>
        <a:buChar char="•"/>
        <a:defRPr kumimoji="1" sz="1800" kern="1200">
          <a:solidFill>
            <a:schemeClr val="tx1"/>
          </a:solidFill>
          <a:latin typeface="+mn-lt"/>
          <a:ea typeface="+mn-ea"/>
          <a:cs typeface="+mn-cs"/>
        </a:defRPr>
      </a:lvl3pPr>
      <a:lvl4pPr marL="1200143" indent="-171449" algn="l" defTabSz="342899" rtl="0" eaLnBrk="1" latinLnBrk="0" hangingPunct="1">
        <a:spcBef>
          <a:spcPct val="20000"/>
        </a:spcBef>
        <a:buFont typeface="Arial"/>
        <a:buChar char="–"/>
        <a:defRPr kumimoji="1" sz="1500" kern="1200">
          <a:solidFill>
            <a:schemeClr val="tx1"/>
          </a:solidFill>
          <a:latin typeface="+mn-lt"/>
          <a:ea typeface="+mn-ea"/>
          <a:cs typeface="+mn-cs"/>
        </a:defRPr>
      </a:lvl4pPr>
      <a:lvl5pPr marL="1543041" indent="-171449" algn="l" defTabSz="342899" rtl="0" eaLnBrk="1" latinLnBrk="0" hangingPunct="1">
        <a:spcBef>
          <a:spcPct val="20000"/>
        </a:spcBef>
        <a:buFont typeface="Arial"/>
        <a:buChar char="»"/>
        <a:defRPr kumimoji="1" sz="1500" kern="1200">
          <a:solidFill>
            <a:schemeClr val="tx1"/>
          </a:solidFill>
          <a:latin typeface="+mn-lt"/>
          <a:ea typeface="+mn-ea"/>
          <a:cs typeface="+mn-cs"/>
        </a:defRPr>
      </a:lvl5pPr>
      <a:lvl6pPr marL="1885939" indent="-171449" algn="l" defTabSz="342899" rtl="0" eaLnBrk="1" latinLnBrk="0" hangingPunct="1">
        <a:spcBef>
          <a:spcPct val="20000"/>
        </a:spcBef>
        <a:buFont typeface="Arial"/>
        <a:buChar char="•"/>
        <a:defRPr kumimoji="1" sz="1500" kern="1200">
          <a:solidFill>
            <a:schemeClr val="tx1"/>
          </a:solidFill>
          <a:latin typeface="+mn-lt"/>
          <a:ea typeface="+mn-ea"/>
          <a:cs typeface="+mn-cs"/>
        </a:defRPr>
      </a:lvl6pPr>
      <a:lvl7pPr marL="2228837" indent="-171449" algn="l" defTabSz="342899" rtl="0" eaLnBrk="1" latinLnBrk="0" hangingPunct="1">
        <a:spcBef>
          <a:spcPct val="20000"/>
        </a:spcBef>
        <a:buFont typeface="Arial"/>
        <a:buChar char="•"/>
        <a:defRPr kumimoji="1" sz="1500" kern="1200">
          <a:solidFill>
            <a:schemeClr val="tx1"/>
          </a:solidFill>
          <a:latin typeface="+mn-lt"/>
          <a:ea typeface="+mn-ea"/>
          <a:cs typeface="+mn-cs"/>
        </a:defRPr>
      </a:lvl7pPr>
      <a:lvl8pPr marL="2571735" indent="-171449" algn="l" defTabSz="342899" rtl="0" eaLnBrk="1" latinLnBrk="0" hangingPunct="1">
        <a:spcBef>
          <a:spcPct val="20000"/>
        </a:spcBef>
        <a:buFont typeface="Arial"/>
        <a:buChar char="•"/>
        <a:defRPr kumimoji="1" sz="1500" kern="1200">
          <a:solidFill>
            <a:schemeClr val="tx1"/>
          </a:solidFill>
          <a:latin typeface="+mn-lt"/>
          <a:ea typeface="+mn-ea"/>
          <a:cs typeface="+mn-cs"/>
        </a:defRPr>
      </a:lvl8pPr>
      <a:lvl9pPr marL="2914633" indent="-171449" algn="l" defTabSz="342899" rtl="0" eaLnBrk="1" latinLnBrk="0" hangingPunct="1">
        <a:spcBef>
          <a:spcPct val="20000"/>
        </a:spcBef>
        <a:buFont typeface="Arial"/>
        <a:buChar char="•"/>
        <a:defRPr kumimoji="1" sz="1500" kern="1200">
          <a:solidFill>
            <a:schemeClr val="tx1"/>
          </a:solidFill>
          <a:latin typeface="+mn-lt"/>
          <a:ea typeface="+mn-ea"/>
          <a:cs typeface="+mn-cs"/>
        </a:defRPr>
      </a:lvl9pPr>
    </p:bodyStyle>
    <p:otherStyle>
      <a:defPPr>
        <a:defRPr lang="ja-JP"/>
      </a:defPPr>
      <a:lvl1pPr marL="0" algn="l" defTabSz="342899" rtl="0" eaLnBrk="1" latinLnBrk="0" hangingPunct="1">
        <a:defRPr kumimoji="1" sz="1350" kern="1200">
          <a:solidFill>
            <a:schemeClr val="tx1"/>
          </a:solidFill>
          <a:latin typeface="+mn-lt"/>
          <a:ea typeface="+mn-ea"/>
          <a:cs typeface="+mn-cs"/>
        </a:defRPr>
      </a:lvl1pPr>
      <a:lvl2pPr marL="342899" algn="l" defTabSz="342899" rtl="0" eaLnBrk="1" latinLnBrk="0" hangingPunct="1">
        <a:defRPr kumimoji="1" sz="1350" kern="1200">
          <a:solidFill>
            <a:schemeClr val="tx1"/>
          </a:solidFill>
          <a:latin typeface="+mn-lt"/>
          <a:ea typeface="+mn-ea"/>
          <a:cs typeface="+mn-cs"/>
        </a:defRPr>
      </a:lvl2pPr>
      <a:lvl3pPr marL="685796" algn="l" defTabSz="342899" rtl="0" eaLnBrk="1" latinLnBrk="0" hangingPunct="1">
        <a:defRPr kumimoji="1" sz="1350" kern="1200">
          <a:solidFill>
            <a:schemeClr val="tx1"/>
          </a:solidFill>
          <a:latin typeface="+mn-lt"/>
          <a:ea typeface="+mn-ea"/>
          <a:cs typeface="+mn-cs"/>
        </a:defRPr>
      </a:lvl3pPr>
      <a:lvl4pPr marL="1028694" algn="l" defTabSz="342899" rtl="0" eaLnBrk="1" latinLnBrk="0" hangingPunct="1">
        <a:defRPr kumimoji="1" sz="1350" kern="1200">
          <a:solidFill>
            <a:schemeClr val="tx1"/>
          </a:solidFill>
          <a:latin typeface="+mn-lt"/>
          <a:ea typeface="+mn-ea"/>
          <a:cs typeface="+mn-cs"/>
        </a:defRPr>
      </a:lvl4pPr>
      <a:lvl5pPr marL="1371592" algn="l" defTabSz="342899" rtl="0" eaLnBrk="1" latinLnBrk="0" hangingPunct="1">
        <a:defRPr kumimoji="1" sz="1350" kern="1200">
          <a:solidFill>
            <a:schemeClr val="tx1"/>
          </a:solidFill>
          <a:latin typeface="+mn-lt"/>
          <a:ea typeface="+mn-ea"/>
          <a:cs typeface="+mn-cs"/>
        </a:defRPr>
      </a:lvl5pPr>
      <a:lvl6pPr marL="1714490" algn="l" defTabSz="342899" rtl="0" eaLnBrk="1" latinLnBrk="0" hangingPunct="1">
        <a:defRPr kumimoji="1" sz="1350" kern="1200">
          <a:solidFill>
            <a:schemeClr val="tx1"/>
          </a:solidFill>
          <a:latin typeface="+mn-lt"/>
          <a:ea typeface="+mn-ea"/>
          <a:cs typeface="+mn-cs"/>
        </a:defRPr>
      </a:lvl6pPr>
      <a:lvl7pPr marL="2057389" algn="l" defTabSz="342899" rtl="0" eaLnBrk="1" latinLnBrk="0" hangingPunct="1">
        <a:defRPr kumimoji="1" sz="1350" kern="1200">
          <a:solidFill>
            <a:schemeClr val="tx1"/>
          </a:solidFill>
          <a:latin typeface="+mn-lt"/>
          <a:ea typeface="+mn-ea"/>
          <a:cs typeface="+mn-cs"/>
        </a:defRPr>
      </a:lvl7pPr>
      <a:lvl8pPr marL="2400286" algn="l" defTabSz="342899" rtl="0" eaLnBrk="1" latinLnBrk="0" hangingPunct="1">
        <a:defRPr kumimoji="1" sz="1350" kern="1200">
          <a:solidFill>
            <a:schemeClr val="tx1"/>
          </a:solidFill>
          <a:latin typeface="+mn-lt"/>
          <a:ea typeface="+mn-ea"/>
          <a:cs typeface="+mn-cs"/>
        </a:defRPr>
      </a:lvl8pPr>
      <a:lvl9pPr marL="2743184" algn="l" defTabSz="342899" rtl="0" eaLnBrk="1" latinLnBrk="0" hangingPunct="1">
        <a:defRPr kumimoji="1"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8096" y="585216"/>
            <a:ext cx="7290054" cy="1499616"/>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768097" y="2286000"/>
            <a:ext cx="7290055" cy="4023360"/>
          </a:xfrm>
          <a:prstGeom prst="rect">
            <a:avLst/>
          </a:prstGeom>
        </p:spPr>
        <p:txBody>
          <a:bodyPr vert="horz" lIns="45720" tIns="45720" rIns="4572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768098" y="6470704"/>
            <a:ext cx="1615607" cy="274320"/>
          </a:xfrm>
          <a:prstGeom prst="rect">
            <a:avLst/>
          </a:prstGeom>
        </p:spPr>
        <p:txBody>
          <a:bodyPr vert="horz" lIns="91440" tIns="45720" rIns="91440" bIns="45720" rtlCol="0" anchor="ctr"/>
          <a:lstStyle>
            <a:lvl1pPr algn="l">
              <a:defRPr sz="750">
                <a:solidFill>
                  <a:schemeClr val="tx1">
                    <a:lumMod val="95000"/>
                    <a:lumOff val="5000"/>
                  </a:schemeClr>
                </a:solidFill>
                <a:latin typeface="+mj-lt"/>
              </a:defRPr>
            </a:lvl1pPr>
          </a:lstStyle>
          <a:p>
            <a:endParaRPr lang="ja-JP" altLang="en-US" dirty="0"/>
          </a:p>
        </p:txBody>
      </p:sp>
      <p:sp>
        <p:nvSpPr>
          <p:cNvPr id="5" name="Footer Placeholder 4"/>
          <p:cNvSpPr>
            <a:spLocks noGrp="1"/>
          </p:cNvSpPr>
          <p:nvPr>
            <p:ph type="ftr" sz="quarter" idx="3"/>
          </p:nvPr>
        </p:nvSpPr>
        <p:spPr>
          <a:xfrm>
            <a:off x="3632200" y="6470704"/>
            <a:ext cx="4426094" cy="274320"/>
          </a:xfrm>
          <a:prstGeom prst="rect">
            <a:avLst/>
          </a:prstGeom>
        </p:spPr>
        <p:txBody>
          <a:bodyPr vert="horz" lIns="91440" tIns="45720" rIns="91440" bIns="45720" rtlCol="0" anchor="ctr"/>
          <a:lstStyle>
            <a:lvl1pPr algn="r">
              <a:defRPr sz="750" cap="all" baseline="0">
                <a:solidFill>
                  <a:schemeClr val="tx1">
                    <a:lumMod val="95000"/>
                    <a:lumOff val="5000"/>
                  </a:schemeClr>
                </a:solidFill>
                <a:latin typeface="+mj-lt"/>
              </a:defRPr>
            </a:lvl1pPr>
          </a:lstStyle>
          <a:p>
            <a:endParaRPr lang="ja-JP" altLang="en-US" dirty="0"/>
          </a:p>
        </p:txBody>
      </p:sp>
      <p:sp>
        <p:nvSpPr>
          <p:cNvPr id="6" name="Slide Number Placeholder 5"/>
          <p:cNvSpPr>
            <a:spLocks noGrp="1"/>
          </p:cNvSpPr>
          <p:nvPr>
            <p:ph type="sldNum" sz="quarter" idx="4"/>
          </p:nvPr>
        </p:nvSpPr>
        <p:spPr>
          <a:xfrm>
            <a:off x="8128000" y="6470704"/>
            <a:ext cx="730250" cy="274320"/>
          </a:xfrm>
          <a:prstGeom prst="rect">
            <a:avLst/>
          </a:prstGeom>
        </p:spPr>
        <p:txBody>
          <a:bodyPr vert="horz" lIns="91440" tIns="45720" rIns="91440" bIns="45720" rtlCol="0" anchor="ctr"/>
          <a:lstStyle>
            <a:lvl1pPr algn="l">
              <a:defRPr sz="750">
                <a:solidFill>
                  <a:schemeClr val="tx1">
                    <a:lumMod val="95000"/>
                    <a:lumOff val="5000"/>
                  </a:schemeClr>
                </a:solidFill>
                <a:latin typeface="+mj-lt"/>
              </a:defRPr>
            </a:lvl1pPr>
          </a:lstStyle>
          <a:p>
            <a:fld id="{477C9AD5-F5DF-124B-B0FF-FD84C62DEA9E}" type="slidenum">
              <a:rPr lang="ja-JP" altLang="en-US" smtClean="0"/>
              <a:pPr/>
              <a:t>‹#›</a:t>
            </a:fld>
            <a:endParaRPr lang="ja-JP" altLang="en-US" dirty="0"/>
          </a:p>
        </p:txBody>
      </p:sp>
      <p:cxnSp>
        <p:nvCxnSpPr>
          <p:cNvPr id="7" name="Straight Connector 6"/>
          <p:cNvCxnSpPr/>
          <p:nvPr/>
        </p:nvCxnSpPr>
        <p:spPr>
          <a:xfrm flipV="1">
            <a:off x="5715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97698528"/>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49"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 id="2147483719" r:id="rId12"/>
    <p:sldLayoutId id="2147483720" r:id="rId13"/>
    <p:sldLayoutId id="2147483721" r:id="rId14"/>
    <p:sldLayoutId id="2147483722" r:id="rId15"/>
    <p:sldLayoutId id="2147483723" r:id="rId16"/>
    <p:sldLayoutId id="2147483738" r:id="rId17"/>
  </p:sldLayoutIdLst>
  <p:hf sldNum="0" hdr="0" ftr="0" dt="0"/>
  <p:txStyles>
    <p:titleStyle>
      <a:lvl1pPr algn="l" defTabSz="685800" rtl="0" eaLnBrk="1" latinLnBrk="0" hangingPunct="1">
        <a:lnSpc>
          <a:spcPct val="80000"/>
        </a:lnSpc>
        <a:spcBef>
          <a:spcPct val="0"/>
        </a:spcBef>
        <a:buNone/>
        <a:defRPr kumimoji="1" sz="3300" kern="1200" cap="all" spc="75" baseline="0">
          <a:solidFill>
            <a:schemeClr val="tx1">
              <a:lumMod val="95000"/>
              <a:lumOff val="5000"/>
            </a:schemeClr>
          </a:solidFill>
          <a:latin typeface="+mj-lt"/>
          <a:ea typeface="+mj-ea"/>
          <a:cs typeface="+mj-cs"/>
        </a:defRPr>
      </a:lvl1pPr>
    </p:titleStyle>
    <p:bodyStyle>
      <a:lvl1pPr marL="68580" indent="-68580" algn="l" defTabSz="685800" rtl="0" eaLnBrk="1" latinLnBrk="0" hangingPunct="1">
        <a:lnSpc>
          <a:spcPct val="90000"/>
        </a:lnSpc>
        <a:spcBef>
          <a:spcPts val="900"/>
        </a:spcBef>
        <a:spcAft>
          <a:spcPts val="150"/>
        </a:spcAft>
        <a:buClr>
          <a:schemeClr val="accent1"/>
        </a:buClr>
        <a:buSzPct val="100000"/>
        <a:buFont typeface="Tw Cen MT" panose="020B0602020104020603" pitchFamily="34" charset="0"/>
        <a:buChar char=" "/>
        <a:defRPr kumimoji="1" sz="1500" kern="1200">
          <a:solidFill>
            <a:schemeClr val="tx1"/>
          </a:solidFill>
          <a:latin typeface="+mn-lt"/>
          <a:ea typeface="+mn-ea"/>
          <a:cs typeface="+mn-cs"/>
        </a:defRPr>
      </a:lvl1pPr>
      <a:lvl2pPr marL="198882" indent="-102870" algn="l" defTabSz="685800" rtl="0" eaLnBrk="1" latinLnBrk="0" hangingPunct="1">
        <a:lnSpc>
          <a:spcPct val="90000"/>
        </a:lnSpc>
        <a:spcBef>
          <a:spcPts val="150"/>
        </a:spcBef>
        <a:spcAft>
          <a:spcPts val="300"/>
        </a:spcAft>
        <a:buClr>
          <a:schemeClr val="accent1"/>
        </a:buClr>
        <a:buFont typeface="Wingdings 3" pitchFamily="18" charset="2"/>
        <a:buChar char=""/>
        <a:defRPr kumimoji="1" sz="1200" kern="1200">
          <a:solidFill>
            <a:schemeClr val="tx1"/>
          </a:solidFill>
          <a:latin typeface="+mn-lt"/>
          <a:ea typeface="+mn-ea"/>
          <a:cs typeface="+mn-cs"/>
        </a:defRPr>
      </a:lvl2pPr>
      <a:lvl3pPr marL="336042" indent="-102870" algn="l" defTabSz="685800" rtl="0" eaLnBrk="1" latinLnBrk="0" hangingPunct="1">
        <a:lnSpc>
          <a:spcPct val="90000"/>
        </a:lnSpc>
        <a:spcBef>
          <a:spcPts val="150"/>
        </a:spcBef>
        <a:spcAft>
          <a:spcPts val="300"/>
        </a:spcAft>
        <a:buClr>
          <a:schemeClr val="accent1"/>
        </a:buClr>
        <a:buFont typeface="Wingdings 3" pitchFamily="18" charset="2"/>
        <a:buChar char=""/>
        <a:defRPr kumimoji="1" sz="900" kern="1200">
          <a:solidFill>
            <a:schemeClr val="tx1"/>
          </a:solidFill>
          <a:latin typeface="+mn-lt"/>
          <a:ea typeface="+mn-ea"/>
          <a:cs typeface="+mn-cs"/>
        </a:defRPr>
      </a:lvl3pPr>
      <a:lvl4pPr marL="445770" indent="-102870" algn="l" defTabSz="685800" rtl="0" eaLnBrk="1" latinLnBrk="0" hangingPunct="1">
        <a:lnSpc>
          <a:spcPct val="90000"/>
        </a:lnSpc>
        <a:spcBef>
          <a:spcPts val="150"/>
        </a:spcBef>
        <a:spcAft>
          <a:spcPts val="300"/>
        </a:spcAft>
        <a:buClr>
          <a:schemeClr val="accent1"/>
        </a:buClr>
        <a:buFont typeface="Wingdings 3" pitchFamily="18" charset="2"/>
        <a:buChar char=""/>
        <a:defRPr kumimoji="1" sz="900" kern="1200">
          <a:solidFill>
            <a:schemeClr val="tx1"/>
          </a:solidFill>
          <a:latin typeface="+mn-lt"/>
          <a:ea typeface="+mn-ea"/>
          <a:cs typeface="+mn-cs"/>
        </a:defRPr>
      </a:lvl4pPr>
      <a:lvl5pPr marL="582930" indent="-102870" algn="l" defTabSz="685800" rtl="0" eaLnBrk="1" latinLnBrk="0" hangingPunct="1">
        <a:lnSpc>
          <a:spcPct val="90000"/>
        </a:lnSpc>
        <a:spcBef>
          <a:spcPts val="150"/>
        </a:spcBef>
        <a:spcAft>
          <a:spcPts val="300"/>
        </a:spcAft>
        <a:buClr>
          <a:schemeClr val="accent1"/>
        </a:buClr>
        <a:buFont typeface="Wingdings 3" pitchFamily="18" charset="2"/>
        <a:buChar char=""/>
        <a:defRPr kumimoji="1" sz="900" kern="1200">
          <a:solidFill>
            <a:schemeClr val="tx1"/>
          </a:solidFill>
          <a:latin typeface="+mn-lt"/>
          <a:ea typeface="+mn-ea"/>
          <a:cs typeface="+mn-cs"/>
        </a:defRPr>
      </a:lvl5pPr>
      <a:lvl6pPr marL="685800" indent="-102870" algn="l" defTabSz="685800" rtl="0" eaLnBrk="1" latinLnBrk="0" hangingPunct="1">
        <a:lnSpc>
          <a:spcPct val="90000"/>
        </a:lnSpc>
        <a:spcBef>
          <a:spcPts val="150"/>
        </a:spcBef>
        <a:spcAft>
          <a:spcPts val="300"/>
        </a:spcAft>
        <a:buClr>
          <a:schemeClr val="accent1"/>
        </a:buClr>
        <a:buFont typeface="Wingdings 3" pitchFamily="18" charset="2"/>
        <a:buChar char=""/>
        <a:defRPr kumimoji="1" sz="900" kern="1200">
          <a:solidFill>
            <a:schemeClr val="tx1"/>
          </a:solidFill>
          <a:latin typeface="+mn-lt"/>
          <a:ea typeface="+mn-ea"/>
          <a:cs typeface="+mn-cs"/>
        </a:defRPr>
      </a:lvl6pPr>
      <a:lvl7pPr marL="795528" indent="-102870" algn="l" defTabSz="685800" rtl="0" eaLnBrk="1" latinLnBrk="0" hangingPunct="1">
        <a:lnSpc>
          <a:spcPct val="90000"/>
        </a:lnSpc>
        <a:spcBef>
          <a:spcPts val="150"/>
        </a:spcBef>
        <a:spcAft>
          <a:spcPts val="300"/>
        </a:spcAft>
        <a:buClr>
          <a:schemeClr val="accent1"/>
        </a:buClr>
        <a:buFont typeface="Wingdings 3" pitchFamily="18" charset="2"/>
        <a:buChar char=""/>
        <a:defRPr kumimoji="1" sz="900" kern="1200">
          <a:solidFill>
            <a:schemeClr val="tx1"/>
          </a:solidFill>
          <a:latin typeface="+mn-lt"/>
          <a:ea typeface="+mn-ea"/>
          <a:cs typeface="+mn-cs"/>
        </a:defRPr>
      </a:lvl7pPr>
      <a:lvl8pPr marL="912114" indent="-102870" algn="l" defTabSz="685800" rtl="0" eaLnBrk="1" latinLnBrk="0" hangingPunct="1">
        <a:lnSpc>
          <a:spcPct val="90000"/>
        </a:lnSpc>
        <a:spcBef>
          <a:spcPts val="150"/>
        </a:spcBef>
        <a:spcAft>
          <a:spcPts val="300"/>
        </a:spcAft>
        <a:buClr>
          <a:schemeClr val="accent1"/>
        </a:buClr>
        <a:buFont typeface="Wingdings 3" pitchFamily="18" charset="2"/>
        <a:buChar char=""/>
        <a:defRPr kumimoji="1" sz="900" kern="1200">
          <a:solidFill>
            <a:schemeClr val="tx1"/>
          </a:solidFill>
          <a:latin typeface="+mn-lt"/>
          <a:ea typeface="+mn-ea"/>
          <a:cs typeface="+mn-cs"/>
        </a:defRPr>
      </a:lvl8pPr>
      <a:lvl9pPr marL="1021842" indent="-102870" algn="l" defTabSz="685800" rtl="0" eaLnBrk="1" latinLnBrk="0" hangingPunct="1">
        <a:lnSpc>
          <a:spcPct val="90000"/>
        </a:lnSpc>
        <a:spcBef>
          <a:spcPts val="150"/>
        </a:spcBef>
        <a:spcAft>
          <a:spcPts val="300"/>
        </a:spcAft>
        <a:buClr>
          <a:schemeClr val="accent1"/>
        </a:buClr>
        <a:buFont typeface="Wingdings 3" pitchFamily="18" charset="2"/>
        <a:buChar char=""/>
        <a:defRPr kumimoji="1" sz="90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テキスト プレースホルダ 2"/>
          <p:cNvSpPr>
            <a:spLocks noGrp="1"/>
          </p:cNvSpPr>
          <p:nvPr>
            <p:ph type="body" idx="1"/>
          </p:nvPr>
        </p:nvSpPr>
        <p:spPr>
          <a:xfrm>
            <a:off x="457200" y="253498"/>
            <a:ext cx="8229600" cy="5872668"/>
          </a:xfrm>
          <a:prstGeom prst="rect">
            <a:avLst/>
          </a:prstGeom>
        </p:spPr>
        <p:txBody>
          <a:bodyPr vert="horz" lIns="91440" tIns="45720" rIns="91440" bIns="45720" rtlCol="0">
            <a:normAutofit/>
          </a:bodyPr>
          <a:lstStyle/>
          <a:p>
            <a:pPr lvl="0"/>
            <a:r>
              <a:rPr lang="ja-JP" altLang="en-US" dirty="0"/>
              <a:t>マスタ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4" name="日付プレースホルダ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ja-JP" altLang="en-US"/>
          </a:p>
        </p:txBody>
      </p:sp>
      <p:sp>
        <p:nvSpPr>
          <p:cNvPr id="5" name="フッター プレースホルダ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p>
        </p:txBody>
      </p:sp>
      <p:sp>
        <p:nvSpPr>
          <p:cNvPr id="6" name="スライド番号プレースホルダ 5"/>
          <p:cNvSpPr>
            <a:spLocks noGrp="1"/>
          </p:cNvSpPr>
          <p:nvPr>
            <p:ph type="sldNum" sz="quarter" idx="4"/>
          </p:nvPr>
        </p:nvSpPr>
        <p:spPr>
          <a:xfrm>
            <a:off x="7010400" y="6356351"/>
            <a:ext cx="2133600" cy="365125"/>
          </a:xfrm>
          <a:prstGeom prst="rect">
            <a:avLst/>
          </a:prstGeom>
        </p:spPr>
        <p:txBody>
          <a:bodyPr vert="horz" lIns="91440" tIns="45720" rIns="91440" bIns="45720" rtlCol="0" anchor="ctr"/>
          <a:lstStyle>
            <a:lvl1pPr algn="r">
              <a:defRPr sz="1200">
                <a:ln>
                  <a:solidFill>
                    <a:schemeClr val="tx1"/>
                  </a:solidFill>
                </a:ln>
                <a:solidFill>
                  <a:schemeClr val="tx1"/>
                </a:solidFill>
              </a:defRPr>
            </a:lvl1pPr>
          </a:lstStyle>
          <a:p>
            <a:fld id="{477C9AD5-F5DF-124B-B0FF-FD84C62DEA9E}" type="slidenum">
              <a:rPr lang="ja-JP" altLang="en-US" smtClean="0"/>
              <a:pPr/>
              <a:t>‹#›</a:t>
            </a:fld>
            <a:endParaRPr lang="ja-JP" altLang="en-US"/>
          </a:p>
        </p:txBody>
      </p:sp>
    </p:spTree>
    <p:extLst>
      <p:ext uri="{BB962C8B-B14F-4D97-AF65-F5344CB8AC3E}">
        <p14:creationId xmlns:p14="http://schemas.microsoft.com/office/powerpoint/2010/main" val="3507087220"/>
      </p:ext>
    </p:extLst>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Lst>
  <p:hf hdr="0" ftr="0" dt="0"/>
  <p:txStyles>
    <p:titleStyle>
      <a:lvl1pPr algn="ctr" defTabSz="457198" rtl="0" eaLnBrk="1" latinLnBrk="0" hangingPunct="1">
        <a:spcBef>
          <a:spcPct val="0"/>
        </a:spcBef>
        <a:buNone/>
        <a:defRPr kumimoji="1" sz="4400" kern="1200">
          <a:solidFill>
            <a:schemeClr val="tx1"/>
          </a:solidFill>
          <a:latin typeface="+mj-lt"/>
          <a:ea typeface="+mj-ea"/>
          <a:cs typeface="+mj-cs"/>
        </a:defRPr>
      </a:lvl1pPr>
    </p:titleStyle>
    <p:bodyStyle>
      <a:lvl1pPr marL="342898" indent="-342898" algn="l" defTabSz="457198" rtl="0" eaLnBrk="1" latinLnBrk="0" hangingPunct="1">
        <a:spcBef>
          <a:spcPct val="20000"/>
        </a:spcBef>
        <a:buFont typeface="Arial"/>
        <a:buChar char="•"/>
        <a:defRPr kumimoji="1" sz="3200" kern="1200">
          <a:solidFill>
            <a:schemeClr val="tx1"/>
          </a:solidFill>
          <a:latin typeface="+mn-lt"/>
          <a:ea typeface="+mn-ea"/>
          <a:cs typeface="+mn-cs"/>
        </a:defRPr>
      </a:lvl1pPr>
      <a:lvl2pPr marL="742946" indent="-285748" algn="l" defTabSz="457198" rtl="0" eaLnBrk="1" latinLnBrk="0" hangingPunct="1">
        <a:spcBef>
          <a:spcPct val="20000"/>
        </a:spcBef>
        <a:buFont typeface="Arial"/>
        <a:buChar char="–"/>
        <a:defRPr kumimoji="1" sz="2800" kern="1200">
          <a:solidFill>
            <a:schemeClr val="tx1"/>
          </a:solidFill>
          <a:latin typeface="+mn-lt"/>
          <a:ea typeface="+mn-ea"/>
          <a:cs typeface="+mn-cs"/>
        </a:defRPr>
      </a:lvl2pPr>
      <a:lvl3pPr marL="1142993" indent="-228598" algn="l" defTabSz="457198" rtl="0" eaLnBrk="1" latinLnBrk="0" hangingPunct="1">
        <a:spcBef>
          <a:spcPct val="20000"/>
        </a:spcBef>
        <a:buFont typeface="Arial"/>
        <a:buChar char="•"/>
        <a:defRPr kumimoji="1" sz="2400" kern="1200">
          <a:solidFill>
            <a:schemeClr val="tx1"/>
          </a:solidFill>
          <a:latin typeface="+mn-lt"/>
          <a:ea typeface="+mn-ea"/>
          <a:cs typeface="+mn-cs"/>
        </a:defRPr>
      </a:lvl3pPr>
      <a:lvl4pPr marL="1600191" indent="-228598" algn="l" defTabSz="457198" rtl="0" eaLnBrk="1" latinLnBrk="0" hangingPunct="1">
        <a:spcBef>
          <a:spcPct val="20000"/>
        </a:spcBef>
        <a:buFont typeface="Arial"/>
        <a:buChar char="–"/>
        <a:defRPr kumimoji="1" sz="2000" kern="1200">
          <a:solidFill>
            <a:schemeClr val="tx1"/>
          </a:solidFill>
          <a:latin typeface="+mn-lt"/>
          <a:ea typeface="+mn-ea"/>
          <a:cs typeface="+mn-cs"/>
        </a:defRPr>
      </a:lvl4pPr>
      <a:lvl5pPr marL="2057388" indent="-228598" algn="l" defTabSz="457198" rtl="0" eaLnBrk="1" latinLnBrk="0" hangingPunct="1">
        <a:spcBef>
          <a:spcPct val="20000"/>
        </a:spcBef>
        <a:buFont typeface="Arial"/>
        <a:buChar char="»"/>
        <a:defRPr kumimoji="1" sz="2000" kern="1200">
          <a:solidFill>
            <a:schemeClr val="tx1"/>
          </a:solidFill>
          <a:latin typeface="+mn-lt"/>
          <a:ea typeface="+mn-ea"/>
          <a:cs typeface="+mn-cs"/>
        </a:defRPr>
      </a:lvl5pPr>
      <a:lvl6pPr marL="2514585" indent="-228598" algn="l" defTabSz="457198" rtl="0" eaLnBrk="1" latinLnBrk="0" hangingPunct="1">
        <a:spcBef>
          <a:spcPct val="20000"/>
        </a:spcBef>
        <a:buFont typeface="Arial"/>
        <a:buChar char="•"/>
        <a:defRPr kumimoji="1" sz="2000" kern="1200">
          <a:solidFill>
            <a:schemeClr val="tx1"/>
          </a:solidFill>
          <a:latin typeface="+mn-lt"/>
          <a:ea typeface="+mn-ea"/>
          <a:cs typeface="+mn-cs"/>
        </a:defRPr>
      </a:lvl6pPr>
      <a:lvl7pPr marL="2971783" indent="-228598" algn="l" defTabSz="457198" rtl="0" eaLnBrk="1" latinLnBrk="0" hangingPunct="1">
        <a:spcBef>
          <a:spcPct val="20000"/>
        </a:spcBef>
        <a:buFont typeface="Arial"/>
        <a:buChar char="•"/>
        <a:defRPr kumimoji="1" sz="2000" kern="1200">
          <a:solidFill>
            <a:schemeClr val="tx1"/>
          </a:solidFill>
          <a:latin typeface="+mn-lt"/>
          <a:ea typeface="+mn-ea"/>
          <a:cs typeface="+mn-cs"/>
        </a:defRPr>
      </a:lvl7pPr>
      <a:lvl8pPr marL="3428980" indent="-228598" algn="l" defTabSz="457198" rtl="0" eaLnBrk="1" latinLnBrk="0" hangingPunct="1">
        <a:spcBef>
          <a:spcPct val="20000"/>
        </a:spcBef>
        <a:buFont typeface="Arial"/>
        <a:buChar char="•"/>
        <a:defRPr kumimoji="1" sz="2000" kern="1200">
          <a:solidFill>
            <a:schemeClr val="tx1"/>
          </a:solidFill>
          <a:latin typeface="+mn-lt"/>
          <a:ea typeface="+mn-ea"/>
          <a:cs typeface="+mn-cs"/>
        </a:defRPr>
      </a:lvl8pPr>
      <a:lvl9pPr marL="3886177" indent="-228598" algn="l" defTabSz="457198" rtl="0" eaLnBrk="1" latinLnBrk="0" hangingPunct="1">
        <a:spcBef>
          <a:spcPct val="20000"/>
        </a:spcBef>
        <a:buFont typeface="Arial"/>
        <a:buChar char="•"/>
        <a:defRPr kumimoji="1" sz="2000" kern="1200">
          <a:solidFill>
            <a:schemeClr val="tx1"/>
          </a:solidFill>
          <a:latin typeface="+mn-lt"/>
          <a:ea typeface="+mn-ea"/>
          <a:cs typeface="+mn-cs"/>
        </a:defRPr>
      </a:lvl9pPr>
    </p:bodyStyle>
    <p:otherStyle>
      <a:defPPr>
        <a:defRPr lang="ja-JP"/>
      </a:defPPr>
      <a:lvl1pPr marL="0" algn="l" defTabSz="457198" rtl="0" eaLnBrk="1" latinLnBrk="0" hangingPunct="1">
        <a:defRPr kumimoji="1" sz="1800" kern="1200">
          <a:solidFill>
            <a:schemeClr val="tx1"/>
          </a:solidFill>
          <a:latin typeface="+mn-lt"/>
          <a:ea typeface="+mn-ea"/>
          <a:cs typeface="+mn-cs"/>
        </a:defRPr>
      </a:lvl1pPr>
      <a:lvl2pPr marL="457198" algn="l" defTabSz="457198" rtl="0" eaLnBrk="1" latinLnBrk="0" hangingPunct="1">
        <a:defRPr kumimoji="1" sz="1800" kern="1200">
          <a:solidFill>
            <a:schemeClr val="tx1"/>
          </a:solidFill>
          <a:latin typeface="+mn-lt"/>
          <a:ea typeface="+mn-ea"/>
          <a:cs typeface="+mn-cs"/>
        </a:defRPr>
      </a:lvl2pPr>
      <a:lvl3pPr marL="914395" algn="l" defTabSz="457198" rtl="0" eaLnBrk="1" latinLnBrk="0" hangingPunct="1">
        <a:defRPr kumimoji="1" sz="1800" kern="1200">
          <a:solidFill>
            <a:schemeClr val="tx1"/>
          </a:solidFill>
          <a:latin typeface="+mn-lt"/>
          <a:ea typeface="+mn-ea"/>
          <a:cs typeface="+mn-cs"/>
        </a:defRPr>
      </a:lvl3pPr>
      <a:lvl4pPr marL="1371592" algn="l" defTabSz="457198" rtl="0" eaLnBrk="1" latinLnBrk="0" hangingPunct="1">
        <a:defRPr kumimoji="1" sz="1800" kern="1200">
          <a:solidFill>
            <a:schemeClr val="tx1"/>
          </a:solidFill>
          <a:latin typeface="+mn-lt"/>
          <a:ea typeface="+mn-ea"/>
          <a:cs typeface="+mn-cs"/>
        </a:defRPr>
      </a:lvl4pPr>
      <a:lvl5pPr marL="1828789" algn="l" defTabSz="457198" rtl="0" eaLnBrk="1" latinLnBrk="0" hangingPunct="1">
        <a:defRPr kumimoji="1" sz="1800" kern="1200">
          <a:solidFill>
            <a:schemeClr val="tx1"/>
          </a:solidFill>
          <a:latin typeface="+mn-lt"/>
          <a:ea typeface="+mn-ea"/>
          <a:cs typeface="+mn-cs"/>
        </a:defRPr>
      </a:lvl5pPr>
      <a:lvl6pPr marL="2285987" algn="l" defTabSz="457198" rtl="0" eaLnBrk="1" latinLnBrk="0" hangingPunct="1">
        <a:defRPr kumimoji="1" sz="1800" kern="1200">
          <a:solidFill>
            <a:schemeClr val="tx1"/>
          </a:solidFill>
          <a:latin typeface="+mn-lt"/>
          <a:ea typeface="+mn-ea"/>
          <a:cs typeface="+mn-cs"/>
        </a:defRPr>
      </a:lvl6pPr>
      <a:lvl7pPr marL="2743185" algn="l" defTabSz="457198" rtl="0" eaLnBrk="1" latinLnBrk="0" hangingPunct="1">
        <a:defRPr kumimoji="1" sz="1800" kern="1200">
          <a:solidFill>
            <a:schemeClr val="tx1"/>
          </a:solidFill>
          <a:latin typeface="+mn-lt"/>
          <a:ea typeface="+mn-ea"/>
          <a:cs typeface="+mn-cs"/>
        </a:defRPr>
      </a:lvl7pPr>
      <a:lvl8pPr marL="3200381" algn="l" defTabSz="457198" rtl="0" eaLnBrk="1" latinLnBrk="0" hangingPunct="1">
        <a:defRPr kumimoji="1" sz="1800" kern="1200">
          <a:solidFill>
            <a:schemeClr val="tx1"/>
          </a:solidFill>
          <a:latin typeface="+mn-lt"/>
          <a:ea typeface="+mn-ea"/>
          <a:cs typeface="+mn-cs"/>
        </a:defRPr>
      </a:lvl8pPr>
      <a:lvl9pPr marL="3657579" algn="l" defTabSz="457198"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1.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oleObject" Target="../embeddings/oleObject1.bin"/><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svg"/><Relationship Id="rId7" Type="http://schemas.openxmlformats.org/officeDocument/2006/relationships/image" Target="../media/image15.svg"/><Relationship Id="rId2" Type="http://schemas.openxmlformats.org/officeDocument/2006/relationships/image" Target="../media/image10.png"/><Relationship Id="rId1" Type="http://schemas.openxmlformats.org/officeDocument/2006/relationships/slideLayout" Target="../slideLayouts/slideLayout8.xml"/><Relationship Id="rId6" Type="http://schemas.openxmlformats.org/officeDocument/2006/relationships/image" Target="../media/image14.png"/><Relationship Id="rId11" Type="http://schemas.openxmlformats.org/officeDocument/2006/relationships/image" Target="../media/image19.svg"/><Relationship Id="rId5" Type="http://schemas.openxmlformats.org/officeDocument/2006/relationships/image" Target="../media/image13.sv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svg"/></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8.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2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5.xml"/><Relationship Id="rId1" Type="http://schemas.openxmlformats.org/officeDocument/2006/relationships/slideLayout" Target="../slideLayouts/slideLayout8.xml"/><Relationship Id="rId4" Type="http://schemas.openxmlformats.org/officeDocument/2006/relationships/image" Target="../media/image33.png"/></Relationships>
</file>

<file path=ppt/slides/_rels/slide37.xml.rels><?xml version="1.0" encoding="UTF-8" standalone="yes"?>
<Relationships xmlns="http://schemas.openxmlformats.org/package/2006/relationships"><Relationship Id="rId8" Type="http://schemas.openxmlformats.org/officeDocument/2006/relationships/image" Target="../media/image39.jpeg"/><Relationship Id="rId3" Type="http://schemas.openxmlformats.org/officeDocument/2006/relationships/image" Target="../media/image34.jpeg"/><Relationship Id="rId7" Type="http://schemas.openxmlformats.org/officeDocument/2006/relationships/image" Target="../media/image38.jpeg"/><Relationship Id="rId12" Type="http://schemas.openxmlformats.org/officeDocument/2006/relationships/image" Target="../media/image43.jpeg"/><Relationship Id="rId2" Type="http://schemas.openxmlformats.org/officeDocument/2006/relationships/notesSlide" Target="../notesSlides/notesSlide16.xml"/><Relationship Id="rId1" Type="http://schemas.openxmlformats.org/officeDocument/2006/relationships/slideLayout" Target="../slideLayouts/slideLayout8.xml"/><Relationship Id="rId6" Type="http://schemas.openxmlformats.org/officeDocument/2006/relationships/image" Target="../media/image37.jpeg"/><Relationship Id="rId11" Type="http://schemas.openxmlformats.org/officeDocument/2006/relationships/image" Target="../media/image42.jpeg"/><Relationship Id="rId5" Type="http://schemas.openxmlformats.org/officeDocument/2006/relationships/image" Target="../media/image36.png"/><Relationship Id="rId10" Type="http://schemas.openxmlformats.org/officeDocument/2006/relationships/image" Target="../media/image41.jpeg"/><Relationship Id="rId4" Type="http://schemas.openxmlformats.org/officeDocument/2006/relationships/image" Target="../media/image35.png"/><Relationship Id="rId9" Type="http://schemas.openxmlformats.org/officeDocument/2006/relationships/image" Target="../media/image40.jpe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スライド番号プレースホルダ 3"/>
          <p:cNvSpPr>
            <a:spLocks noGrp="1"/>
          </p:cNvSpPr>
          <p:nvPr>
            <p:ph type="sldNum" sz="quarter" idx="12"/>
          </p:nvPr>
        </p:nvSpPr>
        <p:spPr>
          <a:noFill/>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1E6F0D8-5DEF-49FC-961F-C6D177AC7D2B}" type="slidenum">
              <a:rPr kumimoji="1" lang="en-US" altLang="ja-JP" sz="1200" b="0" i="0" u="none" strike="noStrike" kern="1200" cap="none" spc="0" normalizeH="0" baseline="0" noProof="0" smtClean="0">
                <a:ln>
                  <a:solidFill>
                    <a:prstClr val="black"/>
                  </a:solidFill>
                </a:ln>
                <a:solidFill>
                  <a:prstClr val="black"/>
                </a:solidFill>
                <a:effectLst/>
                <a:uLnTx/>
                <a:uFillTx/>
                <a:latin typeface="Calibri"/>
                <a:ea typeface="ＭＳ Ｐゴシック" panose="020B060007020508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1" lang="en-US" altLang="ja-JP" sz="1200" b="0" i="0" u="none" strike="noStrike" kern="1200" cap="none" spc="0" normalizeH="0" baseline="0" noProof="0">
              <a:ln>
                <a:solidFill>
                  <a:prstClr val="black"/>
                </a:solidFill>
              </a:ln>
              <a:solidFill>
                <a:prstClr val="black"/>
              </a:solidFill>
              <a:effectLst/>
              <a:uLnTx/>
              <a:uFillTx/>
              <a:latin typeface="Calibri"/>
              <a:ea typeface="ＭＳ Ｐゴシック" panose="020B0600070205080204" pitchFamily="50" charset="-128"/>
              <a:cs typeface="+mn-cs"/>
            </a:endParaRPr>
          </a:p>
        </p:txBody>
      </p:sp>
      <p:sp>
        <p:nvSpPr>
          <p:cNvPr id="6" name="テキスト ボックス 5">
            <a:extLst>
              <a:ext uri="{FF2B5EF4-FFF2-40B4-BE49-F238E27FC236}">
                <a16:creationId xmlns:a16="http://schemas.microsoft.com/office/drawing/2014/main" id="{0C1FB0F3-918B-402A-9B67-6010CDCFC4EF}"/>
              </a:ext>
            </a:extLst>
          </p:cNvPr>
          <p:cNvSpPr txBox="1"/>
          <p:nvPr/>
        </p:nvSpPr>
        <p:spPr>
          <a:xfrm>
            <a:off x="1" y="2032527"/>
            <a:ext cx="9143999" cy="830997"/>
          </a:xfrm>
          <a:prstGeom prst="rect">
            <a:avLst/>
          </a:prstGeom>
          <a:noFill/>
        </p:spPr>
        <p:txBody>
          <a:bodyPr wrap="square" rtlCol="0">
            <a:spAutoFit/>
          </a:bodyPr>
          <a:lstStyle/>
          <a:p>
            <a:pPr algn="ctr"/>
            <a:r>
              <a:rPr lang="ja-JP" altLang="en-US" sz="4800" dirty="0">
                <a:latin typeface="HGP創英角ｺﾞｼｯｸUB" panose="020B0900000000000000" pitchFamily="50" charset="-128"/>
                <a:ea typeface="HGP創英角ｺﾞｼｯｸUB" panose="020B0900000000000000" pitchFamily="50" charset="-128"/>
              </a:rPr>
              <a:t>大学院生　就職ガイダンス</a:t>
            </a:r>
            <a:endParaRPr lang="en-US" altLang="ja-JP" sz="4800" dirty="0">
              <a:latin typeface="HGP創英角ｺﾞｼｯｸUB" panose="020B0900000000000000" pitchFamily="50" charset="-128"/>
              <a:ea typeface="HGP創英角ｺﾞｼｯｸUB" panose="020B0900000000000000" pitchFamily="50" charset="-128"/>
            </a:endParaRPr>
          </a:p>
        </p:txBody>
      </p:sp>
      <p:sp>
        <p:nvSpPr>
          <p:cNvPr id="8" name="正方形/長方形 7">
            <a:extLst>
              <a:ext uri="{FF2B5EF4-FFF2-40B4-BE49-F238E27FC236}">
                <a16:creationId xmlns:a16="http://schemas.microsoft.com/office/drawing/2014/main" id="{B6D1DDD7-5074-4A81-959B-6A2B2E3A8FC5}"/>
              </a:ext>
            </a:extLst>
          </p:cNvPr>
          <p:cNvSpPr/>
          <p:nvPr/>
        </p:nvSpPr>
        <p:spPr>
          <a:xfrm>
            <a:off x="1814652" y="4701657"/>
            <a:ext cx="5514695" cy="507831"/>
          </a:xfrm>
          <a:prstGeom prst="rect">
            <a:avLst/>
          </a:prstGeom>
          <a:noFill/>
        </p:spPr>
        <p:txBody>
          <a:bodyPr wrap="square">
            <a:spAutoFit/>
          </a:bodyPr>
          <a:lstStyle/>
          <a:p>
            <a:pPr algn="ctr"/>
            <a:r>
              <a:rPr lang="ja-JP" altLang="en-US" sz="2700" dirty="0">
                <a:latin typeface="HGP創英角ｺﾞｼｯｸUB" panose="020B0900000000000000" pitchFamily="50" charset="-128"/>
                <a:ea typeface="HGP創英角ｺﾞｼｯｸUB" panose="020B0900000000000000" pitchFamily="50" charset="-128"/>
              </a:rPr>
              <a:t>キャリアサポート課</a:t>
            </a:r>
          </a:p>
        </p:txBody>
      </p:sp>
    </p:spTree>
    <p:extLst>
      <p:ext uri="{BB962C8B-B14F-4D97-AF65-F5344CB8AC3E}">
        <p14:creationId xmlns:p14="http://schemas.microsoft.com/office/powerpoint/2010/main" val="16567019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線コネクタ 1">
            <a:extLst>
              <a:ext uri="{FF2B5EF4-FFF2-40B4-BE49-F238E27FC236}">
                <a16:creationId xmlns:a16="http://schemas.microsoft.com/office/drawing/2014/main" id="{303BB326-9C98-4EFD-9990-7E2B39DC5566}"/>
              </a:ext>
            </a:extLst>
          </p:cNvPr>
          <p:cNvCxnSpPr>
            <a:cxnSpLocks/>
          </p:cNvCxnSpPr>
          <p:nvPr/>
        </p:nvCxnSpPr>
        <p:spPr>
          <a:xfrm flipV="1">
            <a:off x="0" y="603048"/>
            <a:ext cx="9144000" cy="21771"/>
          </a:xfrm>
          <a:prstGeom prst="line">
            <a:avLst/>
          </a:prstGeom>
          <a:ln w="12700">
            <a:solidFill>
              <a:schemeClr val="bg1">
                <a:lumMod val="85000"/>
              </a:schemeClr>
            </a:solidFill>
          </a:ln>
        </p:spPr>
        <p:style>
          <a:lnRef idx="1">
            <a:schemeClr val="accent2"/>
          </a:lnRef>
          <a:fillRef idx="0">
            <a:schemeClr val="accent2"/>
          </a:fillRef>
          <a:effectRef idx="0">
            <a:schemeClr val="accent2"/>
          </a:effectRef>
          <a:fontRef idx="minor">
            <a:schemeClr val="tx1"/>
          </a:fontRef>
        </p:style>
      </p:cxnSp>
      <p:sp>
        <p:nvSpPr>
          <p:cNvPr id="3" name="テキスト ボックス 2">
            <a:extLst>
              <a:ext uri="{FF2B5EF4-FFF2-40B4-BE49-F238E27FC236}">
                <a16:creationId xmlns:a16="http://schemas.microsoft.com/office/drawing/2014/main" id="{112BD4D6-8856-4528-904D-8232584B798E}"/>
              </a:ext>
            </a:extLst>
          </p:cNvPr>
          <p:cNvSpPr txBox="1"/>
          <p:nvPr/>
        </p:nvSpPr>
        <p:spPr>
          <a:xfrm>
            <a:off x="253995" y="87792"/>
            <a:ext cx="7211929" cy="442035"/>
          </a:xfrm>
          <a:prstGeom prst="rect">
            <a:avLst/>
          </a:prstGeom>
          <a:noFill/>
        </p:spPr>
        <p:txBody>
          <a:bodyPr wrap="square" lIns="36000" tIns="36000" rIns="36000" bIns="36000" rtlCol="0">
            <a:spAutoFit/>
          </a:bodyPr>
          <a:lstStyle/>
          <a:p>
            <a:r>
              <a:rPr kumimoji="1" lang="ja-JP" altLang="en-US" sz="2400" dirty="0">
                <a:latin typeface="+mn-ea"/>
              </a:rPr>
              <a:t>講座・ガイダンススケジュール一覧表の確認方法</a:t>
            </a:r>
          </a:p>
        </p:txBody>
      </p:sp>
      <p:sp>
        <p:nvSpPr>
          <p:cNvPr id="4" name="Text Box 7">
            <a:extLst>
              <a:ext uri="{FF2B5EF4-FFF2-40B4-BE49-F238E27FC236}">
                <a16:creationId xmlns:a16="http://schemas.microsoft.com/office/drawing/2014/main" id="{4238F36A-7E94-413B-81A7-8FFDAAE8DC60}"/>
              </a:ext>
            </a:extLst>
          </p:cNvPr>
          <p:cNvSpPr txBox="1">
            <a:spLocks noChangeArrowheads="1"/>
          </p:cNvSpPr>
          <p:nvPr/>
        </p:nvSpPr>
        <p:spPr bwMode="auto">
          <a:xfrm>
            <a:off x="253996" y="731559"/>
            <a:ext cx="3923149"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ts val="0"/>
              </a:spcBef>
              <a:buFontTx/>
              <a:buNone/>
            </a:pPr>
            <a:r>
              <a:rPr lang="ja-JP" altLang="en-US" sz="2400" dirty="0">
                <a:ea typeface="Arial Unicode MS" panose="020B0604020202020204" pitchFamily="50" charset="-128"/>
                <a:cs typeface="Arial Unicode MS" panose="020B0604020202020204" pitchFamily="50" charset="-128"/>
              </a:rPr>
              <a:t>①キャリアサポートサイト</a:t>
            </a:r>
            <a:endParaRPr lang="en-US" altLang="ja-JP" sz="2400" dirty="0">
              <a:ea typeface="Arial Unicode MS" panose="020B0604020202020204" pitchFamily="50" charset="-128"/>
              <a:cs typeface="Arial Unicode MS" panose="020B0604020202020204" pitchFamily="50" charset="-128"/>
            </a:endParaRPr>
          </a:p>
          <a:p>
            <a:pPr eaLnBrk="1" hangingPunct="1">
              <a:spcBef>
                <a:spcPts val="0"/>
              </a:spcBef>
              <a:buFontTx/>
              <a:buNone/>
            </a:pPr>
            <a:r>
              <a:rPr lang="ja-JP" altLang="en-US" sz="2400" dirty="0">
                <a:ea typeface="Arial Unicode MS" panose="020B0604020202020204" pitchFamily="50" charset="-128"/>
                <a:cs typeface="Arial Unicode MS" panose="020B0604020202020204" pitchFamily="50" charset="-128"/>
              </a:rPr>
              <a:t>　からダウンロード</a:t>
            </a:r>
            <a:endParaRPr lang="en-US" altLang="ja-JP" sz="2400" dirty="0">
              <a:ea typeface="Arial Unicode MS" panose="020B0604020202020204" pitchFamily="50" charset="-128"/>
              <a:cs typeface="Arial Unicode MS" panose="020B0604020202020204" pitchFamily="50" charset="-128"/>
            </a:endParaRPr>
          </a:p>
        </p:txBody>
      </p:sp>
      <p:pic>
        <p:nvPicPr>
          <p:cNvPr id="8" name="図 7" descr="QR コード&#10;&#10;自動的に生成された説明">
            <a:extLst>
              <a:ext uri="{FF2B5EF4-FFF2-40B4-BE49-F238E27FC236}">
                <a16:creationId xmlns:a16="http://schemas.microsoft.com/office/drawing/2014/main" id="{D2134FAA-EA5A-417A-8E19-E8C029C282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1790" y="2003163"/>
            <a:ext cx="1704109" cy="1704109"/>
          </a:xfrm>
          <a:prstGeom prst="rect">
            <a:avLst/>
          </a:prstGeom>
        </p:spPr>
      </p:pic>
      <p:sp>
        <p:nvSpPr>
          <p:cNvPr id="11" name="Text Box 7">
            <a:extLst>
              <a:ext uri="{FF2B5EF4-FFF2-40B4-BE49-F238E27FC236}">
                <a16:creationId xmlns:a16="http://schemas.microsoft.com/office/drawing/2014/main" id="{6838A764-154C-4FC8-8D70-D39DE34B8581}"/>
              </a:ext>
            </a:extLst>
          </p:cNvPr>
          <p:cNvSpPr txBox="1">
            <a:spLocks noChangeArrowheads="1"/>
          </p:cNvSpPr>
          <p:nvPr/>
        </p:nvSpPr>
        <p:spPr bwMode="auto">
          <a:xfrm>
            <a:off x="501646" y="1562556"/>
            <a:ext cx="311612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ts val="0"/>
              </a:spcBef>
              <a:buFontTx/>
              <a:buNone/>
            </a:pPr>
            <a:r>
              <a:rPr lang="en-US" altLang="ja-JP" sz="2400" dirty="0">
                <a:ea typeface="Arial Unicode MS" panose="020B0604020202020204" pitchFamily="50" charset="-128"/>
                <a:cs typeface="Arial Unicode MS" panose="020B0604020202020204" pitchFamily="50" charset="-128"/>
              </a:rPr>
              <a:t>https://bit.ly/39bMdRj</a:t>
            </a:r>
          </a:p>
        </p:txBody>
      </p:sp>
      <p:sp>
        <p:nvSpPr>
          <p:cNvPr id="12" name="Text Box 7">
            <a:extLst>
              <a:ext uri="{FF2B5EF4-FFF2-40B4-BE49-F238E27FC236}">
                <a16:creationId xmlns:a16="http://schemas.microsoft.com/office/drawing/2014/main" id="{69984C76-619A-4178-BC1E-8240D2C1D53F}"/>
              </a:ext>
            </a:extLst>
          </p:cNvPr>
          <p:cNvSpPr txBox="1">
            <a:spLocks noChangeArrowheads="1"/>
          </p:cNvSpPr>
          <p:nvPr/>
        </p:nvSpPr>
        <p:spPr bwMode="auto">
          <a:xfrm>
            <a:off x="4719205" y="731559"/>
            <a:ext cx="442479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ts val="0"/>
              </a:spcBef>
              <a:buFontTx/>
              <a:buNone/>
            </a:pPr>
            <a:r>
              <a:rPr lang="ja-JP" altLang="en-US" sz="2400" dirty="0">
                <a:ea typeface="Arial Unicode MS" panose="020B0604020202020204" pitchFamily="50" charset="-128"/>
                <a:cs typeface="Arial Unicode MS" panose="020B0604020202020204" pitchFamily="50" charset="-128"/>
              </a:rPr>
              <a:t>②</a:t>
            </a:r>
            <a:r>
              <a:rPr lang="en-US" altLang="ja-JP" sz="2400" dirty="0">
                <a:ea typeface="Arial Unicode MS" panose="020B0604020202020204" pitchFamily="50" charset="-128"/>
                <a:cs typeface="Arial Unicode MS" panose="020B0604020202020204" pitchFamily="50" charset="-128"/>
              </a:rPr>
              <a:t>PDF</a:t>
            </a:r>
            <a:r>
              <a:rPr lang="ja-JP" altLang="en-US" sz="2400" dirty="0">
                <a:ea typeface="Arial Unicode MS" panose="020B0604020202020204" pitchFamily="50" charset="-128"/>
                <a:cs typeface="Arial Unicode MS" panose="020B0604020202020204" pitchFamily="50" charset="-128"/>
              </a:rPr>
              <a:t>データをダウンロード</a:t>
            </a:r>
            <a:endParaRPr lang="en-US" altLang="ja-JP" sz="2400" dirty="0">
              <a:ea typeface="Arial Unicode MS" panose="020B0604020202020204" pitchFamily="50" charset="-128"/>
              <a:cs typeface="Arial Unicode MS" panose="020B0604020202020204" pitchFamily="50" charset="-128"/>
            </a:endParaRPr>
          </a:p>
        </p:txBody>
      </p:sp>
      <p:pic>
        <p:nvPicPr>
          <p:cNvPr id="14" name="図 13" descr="QR コード&#10;&#10;自動的に生成された説明">
            <a:extLst>
              <a:ext uri="{FF2B5EF4-FFF2-40B4-BE49-F238E27FC236}">
                <a16:creationId xmlns:a16="http://schemas.microsoft.com/office/drawing/2014/main" id="{9386D148-4BA1-423F-B4FA-BDA5CAE541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18887" y="2003162"/>
            <a:ext cx="1704109" cy="1704109"/>
          </a:xfrm>
          <a:prstGeom prst="rect">
            <a:avLst/>
          </a:prstGeom>
        </p:spPr>
      </p:pic>
      <p:sp>
        <p:nvSpPr>
          <p:cNvPr id="15" name="Text Box 7">
            <a:extLst>
              <a:ext uri="{FF2B5EF4-FFF2-40B4-BE49-F238E27FC236}">
                <a16:creationId xmlns:a16="http://schemas.microsoft.com/office/drawing/2014/main" id="{3362FD29-DE18-4E61-9DE5-FBF3126623DE}"/>
              </a:ext>
            </a:extLst>
          </p:cNvPr>
          <p:cNvSpPr txBox="1">
            <a:spLocks noChangeArrowheads="1"/>
          </p:cNvSpPr>
          <p:nvPr/>
        </p:nvSpPr>
        <p:spPr bwMode="auto">
          <a:xfrm>
            <a:off x="5212880" y="1562555"/>
            <a:ext cx="311612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ts val="0"/>
              </a:spcBef>
              <a:buFontTx/>
              <a:buNone/>
            </a:pPr>
            <a:r>
              <a:rPr lang="en-US" altLang="ja-JP" sz="2400" dirty="0">
                <a:ea typeface="Arial Unicode MS" panose="020B0604020202020204" pitchFamily="50" charset="-128"/>
                <a:cs typeface="Arial Unicode MS" panose="020B0604020202020204" pitchFamily="50" charset="-128"/>
              </a:rPr>
              <a:t>https://bit.ly/3tMBRze</a:t>
            </a:r>
          </a:p>
        </p:txBody>
      </p:sp>
      <p:sp>
        <p:nvSpPr>
          <p:cNvPr id="16" name="Text Box 7">
            <a:extLst>
              <a:ext uri="{FF2B5EF4-FFF2-40B4-BE49-F238E27FC236}">
                <a16:creationId xmlns:a16="http://schemas.microsoft.com/office/drawing/2014/main" id="{29A36F83-9EC3-440F-A77E-CBF57416EEA5}"/>
              </a:ext>
            </a:extLst>
          </p:cNvPr>
          <p:cNvSpPr txBox="1">
            <a:spLocks noChangeArrowheads="1"/>
          </p:cNvSpPr>
          <p:nvPr/>
        </p:nvSpPr>
        <p:spPr bwMode="auto">
          <a:xfrm>
            <a:off x="991807" y="5203111"/>
            <a:ext cx="5589863"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ts val="0"/>
              </a:spcBef>
              <a:buFontTx/>
              <a:buNone/>
            </a:pPr>
            <a:r>
              <a:rPr lang="ja-JP" altLang="en-US" sz="1800" dirty="0">
                <a:ea typeface="Arial Unicode MS" panose="020B0604020202020204" pitchFamily="50" charset="-128"/>
                <a:cs typeface="Arial Unicode MS" panose="020B0604020202020204" pitchFamily="50" charset="-128"/>
              </a:rPr>
              <a:t>各種資料＞</a:t>
            </a:r>
            <a:r>
              <a:rPr lang="en-US" altLang="ja-JP" sz="1800" dirty="0">
                <a:ea typeface="Arial Unicode MS" panose="020B0604020202020204" pitchFamily="50" charset="-128"/>
                <a:cs typeface="Arial Unicode MS" panose="020B0604020202020204" pitchFamily="50" charset="-128"/>
              </a:rPr>
              <a:t>2021</a:t>
            </a:r>
            <a:r>
              <a:rPr lang="ja-JP" altLang="en-US" sz="1800" dirty="0">
                <a:ea typeface="Arial Unicode MS" panose="020B0604020202020204" pitchFamily="50" charset="-128"/>
                <a:cs typeface="Arial Unicode MS" panose="020B0604020202020204" pitchFamily="50" charset="-128"/>
              </a:rPr>
              <a:t>年度＞年間行事予定表＞</a:t>
            </a:r>
            <a:r>
              <a:rPr lang="en-US" altLang="ja-JP" sz="1800" dirty="0">
                <a:ea typeface="Arial Unicode MS" panose="020B0604020202020204" pitchFamily="50" charset="-128"/>
                <a:cs typeface="Arial Unicode MS" panose="020B0604020202020204" pitchFamily="50" charset="-128"/>
              </a:rPr>
              <a:t>【R3</a:t>
            </a:r>
            <a:r>
              <a:rPr lang="ja-JP" altLang="en-US" sz="1800" dirty="0">
                <a:ea typeface="Arial Unicode MS" panose="020B0604020202020204" pitchFamily="50" charset="-128"/>
                <a:cs typeface="Arial Unicode MS" panose="020B0604020202020204" pitchFamily="50" charset="-128"/>
              </a:rPr>
              <a:t>年度</a:t>
            </a:r>
            <a:r>
              <a:rPr lang="en-US" altLang="ja-JP" sz="1800" dirty="0">
                <a:ea typeface="Arial Unicode MS" panose="020B0604020202020204" pitchFamily="50" charset="-128"/>
                <a:cs typeface="Arial Unicode MS" panose="020B0604020202020204" pitchFamily="50" charset="-128"/>
              </a:rPr>
              <a:t>】3</a:t>
            </a:r>
            <a:r>
              <a:rPr lang="ja-JP" altLang="en-US" sz="1800" dirty="0">
                <a:ea typeface="Arial Unicode MS" panose="020B0604020202020204" pitchFamily="50" charset="-128"/>
                <a:cs typeface="Arial Unicode MS" panose="020B0604020202020204" pitchFamily="50" charset="-128"/>
              </a:rPr>
              <a:t>年生・修士</a:t>
            </a:r>
            <a:r>
              <a:rPr lang="en-US" altLang="ja-JP" sz="1800" dirty="0">
                <a:ea typeface="Arial Unicode MS" panose="020B0604020202020204" pitchFamily="50" charset="-128"/>
                <a:cs typeface="Arial Unicode MS" panose="020B0604020202020204" pitchFamily="50" charset="-128"/>
              </a:rPr>
              <a:t>1</a:t>
            </a:r>
            <a:r>
              <a:rPr lang="ja-JP" altLang="en-US" sz="1800" dirty="0">
                <a:ea typeface="Arial Unicode MS" panose="020B0604020202020204" pitchFamily="50" charset="-128"/>
                <a:cs typeface="Arial Unicode MS" panose="020B0604020202020204" pitchFamily="50" charset="-128"/>
              </a:rPr>
              <a:t>年生支援スケジュール一覧表</a:t>
            </a:r>
            <a:r>
              <a:rPr lang="en-US" altLang="ja-JP" sz="1800" dirty="0">
                <a:ea typeface="Arial Unicode MS" panose="020B0604020202020204" pitchFamily="50" charset="-128"/>
                <a:cs typeface="Arial Unicode MS" panose="020B0604020202020204" pitchFamily="50" charset="-128"/>
              </a:rPr>
              <a:t>.pdf</a:t>
            </a:r>
          </a:p>
          <a:p>
            <a:pPr eaLnBrk="1" hangingPunct="1">
              <a:spcBef>
                <a:spcPts val="0"/>
              </a:spcBef>
              <a:buFontTx/>
              <a:buNone/>
            </a:pPr>
            <a:r>
              <a:rPr lang="ja-JP" altLang="en-US" sz="1800" dirty="0">
                <a:ea typeface="Arial Unicode MS" panose="020B0604020202020204" pitchFamily="50" charset="-128"/>
                <a:cs typeface="Arial Unicode MS" panose="020B0604020202020204" pitchFamily="50" charset="-128"/>
              </a:rPr>
              <a:t>の順にクリック</a:t>
            </a:r>
            <a:endParaRPr lang="en-US" altLang="ja-JP" sz="1800" dirty="0">
              <a:ea typeface="Arial Unicode MS" panose="020B0604020202020204" pitchFamily="50" charset="-128"/>
              <a:cs typeface="Arial Unicode MS" panose="020B0604020202020204" pitchFamily="50" charset="-128"/>
            </a:endParaRPr>
          </a:p>
        </p:txBody>
      </p:sp>
      <p:sp>
        <p:nvSpPr>
          <p:cNvPr id="18" name="Text Box 7">
            <a:extLst>
              <a:ext uri="{FF2B5EF4-FFF2-40B4-BE49-F238E27FC236}">
                <a16:creationId xmlns:a16="http://schemas.microsoft.com/office/drawing/2014/main" id="{10391C70-F4B5-4271-83BD-647BA7BAEDB2}"/>
              </a:ext>
            </a:extLst>
          </p:cNvPr>
          <p:cNvSpPr txBox="1">
            <a:spLocks noChangeArrowheads="1"/>
          </p:cNvSpPr>
          <p:nvPr/>
        </p:nvSpPr>
        <p:spPr bwMode="auto">
          <a:xfrm>
            <a:off x="991807" y="3707271"/>
            <a:ext cx="7454795"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ts val="0"/>
              </a:spcBef>
              <a:buFontTx/>
              <a:buNone/>
            </a:pPr>
            <a:r>
              <a:rPr lang="en-US" altLang="ja-JP" sz="2000" dirty="0">
                <a:ea typeface="Arial Unicode MS" panose="020B0604020202020204" pitchFamily="50" charset="-128"/>
                <a:cs typeface="Arial Unicode MS" panose="020B0604020202020204" pitchFamily="50" charset="-128"/>
              </a:rPr>
              <a:t>【</a:t>
            </a:r>
            <a:r>
              <a:rPr lang="ja-JP" altLang="en-US" sz="2000" dirty="0">
                <a:ea typeface="Arial Unicode MS" panose="020B0604020202020204" pitchFamily="50" charset="-128"/>
                <a:cs typeface="Arial Unicode MS" panose="020B0604020202020204" pitchFamily="50" charset="-128"/>
              </a:rPr>
              <a:t>キャリアサポートサイトの開き方</a:t>
            </a:r>
            <a:r>
              <a:rPr lang="en-US" altLang="ja-JP" sz="2000" dirty="0">
                <a:ea typeface="Arial Unicode MS" panose="020B0604020202020204" pitchFamily="50" charset="-128"/>
                <a:cs typeface="Arial Unicode MS" panose="020B0604020202020204" pitchFamily="50" charset="-128"/>
              </a:rPr>
              <a:t>】</a:t>
            </a:r>
          </a:p>
          <a:p>
            <a:pPr eaLnBrk="1" hangingPunct="1">
              <a:spcBef>
                <a:spcPts val="0"/>
              </a:spcBef>
              <a:buFontTx/>
              <a:buNone/>
            </a:pPr>
            <a:r>
              <a:rPr lang="ja-JP" altLang="en-US" sz="2000" dirty="0">
                <a:ea typeface="Arial Unicode MS" panose="020B0604020202020204" pitchFamily="50" charset="-128"/>
                <a:cs typeface="Arial Unicode MS" panose="020B0604020202020204" pitchFamily="50" charset="-128"/>
              </a:rPr>
              <a:t>（１）＜メールアドレス＞欄に</a:t>
            </a:r>
            <a:r>
              <a:rPr lang="en-US" altLang="ja-JP" sz="2000" dirty="0">
                <a:ea typeface="Arial Unicode MS" panose="020B0604020202020204" pitchFamily="50" charset="-128"/>
                <a:cs typeface="Arial Unicode MS" panose="020B0604020202020204" pitchFamily="50" charset="-128"/>
              </a:rPr>
              <a:t>KEANID@kokugakuin.ac.jp</a:t>
            </a:r>
            <a:endParaRPr lang="ja-JP" altLang="en-US" sz="2000" dirty="0">
              <a:ea typeface="Arial Unicode MS" panose="020B0604020202020204" pitchFamily="50" charset="-128"/>
              <a:cs typeface="Arial Unicode MS" panose="020B0604020202020204" pitchFamily="50" charset="-128"/>
            </a:endParaRPr>
          </a:p>
          <a:p>
            <a:pPr eaLnBrk="1" hangingPunct="1">
              <a:spcBef>
                <a:spcPts val="0"/>
              </a:spcBef>
              <a:buFontTx/>
              <a:buNone/>
            </a:pPr>
            <a:r>
              <a:rPr lang="ja-JP" altLang="en-US" sz="2000" dirty="0">
                <a:ea typeface="Arial Unicode MS" panose="020B0604020202020204" pitchFamily="50" charset="-128"/>
                <a:cs typeface="Arial Unicode MS" panose="020B0604020202020204" pitchFamily="50" charset="-128"/>
              </a:rPr>
              <a:t>（２）＜パスワード＞ 欄にパスワードを入力する</a:t>
            </a:r>
          </a:p>
          <a:p>
            <a:pPr eaLnBrk="1" hangingPunct="1">
              <a:spcBef>
                <a:spcPts val="0"/>
              </a:spcBef>
              <a:buFontTx/>
              <a:buNone/>
            </a:pPr>
            <a:r>
              <a:rPr lang="en-US" altLang="ja-JP" sz="2000" dirty="0">
                <a:ea typeface="Arial Unicode MS" panose="020B0604020202020204" pitchFamily="50" charset="-128"/>
                <a:cs typeface="Arial Unicode MS" panose="020B0604020202020204" pitchFamily="50" charset="-128"/>
              </a:rPr>
              <a:t>※KEAN ID</a:t>
            </a:r>
            <a:r>
              <a:rPr lang="ja-JP" altLang="en-US" sz="2000" dirty="0">
                <a:ea typeface="Arial Unicode MS" panose="020B0604020202020204" pitchFamily="50" charset="-128"/>
                <a:cs typeface="Arial Unicode MS" panose="020B0604020202020204" pitchFamily="50" charset="-128"/>
              </a:rPr>
              <a:t>およびパスワードは</a:t>
            </a:r>
            <a:r>
              <a:rPr lang="en-US" altLang="ja-JP" sz="2000" dirty="0">
                <a:ea typeface="Arial Unicode MS" panose="020B0604020202020204" pitchFamily="50" charset="-128"/>
                <a:cs typeface="Arial Unicode MS" panose="020B0604020202020204" pitchFamily="50" charset="-128"/>
              </a:rPr>
              <a:t>K-SMAPY2</a:t>
            </a:r>
            <a:r>
              <a:rPr lang="ja-JP" altLang="en-US" sz="2000" dirty="0">
                <a:ea typeface="Arial Unicode MS" panose="020B0604020202020204" pitchFamily="50" charset="-128"/>
                <a:cs typeface="Arial Unicode MS" panose="020B0604020202020204" pitchFamily="50" charset="-128"/>
              </a:rPr>
              <a:t>と同じです</a:t>
            </a:r>
          </a:p>
        </p:txBody>
      </p:sp>
    </p:spTree>
    <p:extLst>
      <p:ext uri="{BB962C8B-B14F-4D97-AF65-F5344CB8AC3E}">
        <p14:creationId xmlns:p14="http://schemas.microsoft.com/office/powerpoint/2010/main" val="42063443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7B67DCEE-B495-4D1E-9709-F8B46A9DAFC9}"/>
              </a:ext>
            </a:extLst>
          </p:cNvPr>
          <p:cNvPicPr>
            <a:picLocks noChangeAspect="1"/>
          </p:cNvPicPr>
          <p:nvPr/>
        </p:nvPicPr>
        <p:blipFill>
          <a:blip r:embed="rId2"/>
          <a:stretch>
            <a:fillRect/>
          </a:stretch>
        </p:blipFill>
        <p:spPr>
          <a:xfrm>
            <a:off x="0" y="1097717"/>
            <a:ext cx="9144001" cy="3655711"/>
          </a:xfrm>
          <a:prstGeom prst="rect">
            <a:avLst/>
          </a:prstGeom>
        </p:spPr>
      </p:pic>
      <p:cxnSp>
        <p:nvCxnSpPr>
          <p:cNvPr id="2" name="直線コネクタ 1">
            <a:extLst>
              <a:ext uri="{FF2B5EF4-FFF2-40B4-BE49-F238E27FC236}">
                <a16:creationId xmlns:a16="http://schemas.microsoft.com/office/drawing/2014/main" id="{536CA62A-73EF-439B-BCA0-38AEEA37932E}"/>
              </a:ext>
            </a:extLst>
          </p:cNvPr>
          <p:cNvCxnSpPr>
            <a:cxnSpLocks/>
          </p:cNvCxnSpPr>
          <p:nvPr/>
        </p:nvCxnSpPr>
        <p:spPr>
          <a:xfrm flipV="1">
            <a:off x="0" y="603048"/>
            <a:ext cx="9144000" cy="21771"/>
          </a:xfrm>
          <a:prstGeom prst="line">
            <a:avLst/>
          </a:prstGeom>
          <a:ln w="12700">
            <a:solidFill>
              <a:schemeClr val="bg1">
                <a:lumMod val="85000"/>
              </a:schemeClr>
            </a:solidFill>
          </a:ln>
        </p:spPr>
        <p:style>
          <a:lnRef idx="1">
            <a:schemeClr val="accent2"/>
          </a:lnRef>
          <a:fillRef idx="0">
            <a:schemeClr val="accent2"/>
          </a:fillRef>
          <a:effectRef idx="0">
            <a:schemeClr val="accent2"/>
          </a:effectRef>
          <a:fontRef idx="minor">
            <a:schemeClr val="tx1"/>
          </a:fontRef>
        </p:style>
      </p:cxnSp>
      <p:sp>
        <p:nvSpPr>
          <p:cNvPr id="3" name="テキスト ボックス 2">
            <a:extLst>
              <a:ext uri="{FF2B5EF4-FFF2-40B4-BE49-F238E27FC236}">
                <a16:creationId xmlns:a16="http://schemas.microsoft.com/office/drawing/2014/main" id="{1586F94C-4196-4E70-B9C3-1D9C62799D46}"/>
              </a:ext>
            </a:extLst>
          </p:cNvPr>
          <p:cNvSpPr txBox="1"/>
          <p:nvPr/>
        </p:nvSpPr>
        <p:spPr>
          <a:xfrm>
            <a:off x="253996" y="87792"/>
            <a:ext cx="3886204" cy="442035"/>
          </a:xfrm>
          <a:prstGeom prst="rect">
            <a:avLst/>
          </a:prstGeom>
          <a:noFill/>
        </p:spPr>
        <p:txBody>
          <a:bodyPr wrap="square" lIns="36000" tIns="36000" rIns="36000" bIns="36000" rtlCol="0">
            <a:spAutoFit/>
          </a:bodyPr>
          <a:lstStyle/>
          <a:p>
            <a:r>
              <a:rPr lang="ja-JP" altLang="en-US" sz="2400" dirty="0">
                <a:latin typeface="+mn-ea"/>
              </a:rPr>
              <a:t>学内セミナーの参加方法</a:t>
            </a:r>
            <a:endParaRPr kumimoji="1" lang="ja-JP" altLang="en-US" sz="2400" dirty="0">
              <a:latin typeface="+mn-ea"/>
            </a:endParaRPr>
          </a:p>
        </p:txBody>
      </p:sp>
      <p:sp>
        <p:nvSpPr>
          <p:cNvPr id="5" name="角丸四角形 4">
            <a:extLst>
              <a:ext uri="{FF2B5EF4-FFF2-40B4-BE49-F238E27FC236}">
                <a16:creationId xmlns:a16="http://schemas.microsoft.com/office/drawing/2014/main" id="{BA7D0B29-8BDC-4C75-812A-27F4A7DBB24A}"/>
              </a:ext>
            </a:extLst>
          </p:cNvPr>
          <p:cNvSpPr/>
          <p:nvPr/>
        </p:nvSpPr>
        <p:spPr>
          <a:xfrm>
            <a:off x="6884646" y="2671572"/>
            <a:ext cx="1091723" cy="254001"/>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6" name="角丸四角形 6">
            <a:extLst>
              <a:ext uri="{FF2B5EF4-FFF2-40B4-BE49-F238E27FC236}">
                <a16:creationId xmlns:a16="http://schemas.microsoft.com/office/drawing/2014/main" id="{ABFE0981-BE3D-46C5-ADB5-A39DF926DA75}"/>
              </a:ext>
            </a:extLst>
          </p:cNvPr>
          <p:cNvSpPr/>
          <p:nvPr/>
        </p:nvSpPr>
        <p:spPr>
          <a:xfrm>
            <a:off x="6970962" y="1763317"/>
            <a:ext cx="919092" cy="156845"/>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8" name="テキスト ボックス 7">
            <a:extLst>
              <a:ext uri="{FF2B5EF4-FFF2-40B4-BE49-F238E27FC236}">
                <a16:creationId xmlns:a16="http://schemas.microsoft.com/office/drawing/2014/main" id="{0685A968-B38C-46ED-96EE-5F026637B2EE}"/>
              </a:ext>
            </a:extLst>
          </p:cNvPr>
          <p:cNvSpPr txBox="1"/>
          <p:nvPr/>
        </p:nvSpPr>
        <p:spPr>
          <a:xfrm>
            <a:off x="386058" y="5171217"/>
            <a:ext cx="8371884" cy="1242254"/>
          </a:xfrm>
          <a:prstGeom prst="rect">
            <a:avLst/>
          </a:prstGeom>
          <a:noFill/>
        </p:spPr>
        <p:txBody>
          <a:bodyPr wrap="square" lIns="36000" tIns="36000" rIns="36000" bIns="36000" rtlCol="0">
            <a:spAutoFit/>
          </a:bodyPr>
          <a:lstStyle/>
          <a:p>
            <a:r>
              <a:rPr lang="en-US" altLang="ja-JP" sz="2800" dirty="0">
                <a:latin typeface="+mn-ea"/>
              </a:rPr>
              <a:t>K-</a:t>
            </a:r>
            <a:r>
              <a:rPr lang="en-US" altLang="ja-JP" sz="2800" dirty="0" err="1">
                <a:latin typeface="+mn-ea"/>
              </a:rPr>
              <a:t>SMAPYⅡ</a:t>
            </a:r>
            <a:r>
              <a:rPr lang="ja-JP" altLang="en-US" sz="2800" dirty="0">
                <a:latin typeface="+mn-ea"/>
              </a:rPr>
              <a:t>　＞　就職／各種面談　＞　セミナー申込</a:t>
            </a:r>
            <a:endParaRPr lang="en-US" altLang="ja-JP" sz="2800" dirty="0">
              <a:latin typeface="+mn-ea"/>
            </a:endParaRPr>
          </a:p>
          <a:p>
            <a:pPr algn="ctr"/>
            <a:endParaRPr lang="en-US" altLang="ja-JP" sz="2400" dirty="0">
              <a:latin typeface="+mn-ea"/>
            </a:endParaRPr>
          </a:p>
          <a:p>
            <a:pPr algn="ctr"/>
            <a:r>
              <a:rPr lang="ja-JP" altLang="en-US" sz="2400" dirty="0">
                <a:latin typeface="+mn-ea"/>
              </a:rPr>
              <a:t>の順番でクリック</a:t>
            </a:r>
            <a:endParaRPr kumimoji="1" lang="ja-JP" altLang="en-US" sz="2400" dirty="0">
              <a:latin typeface="+mn-ea"/>
            </a:endParaRPr>
          </a:p>
        </p:txBody>
      </p:sp>
    </p:spTree>
    <p:extLst>
      <p:ext uri="{BB962C8B-B14F-4D97-AF65-F5344CB8AC3E}">
        <p14:creationId xmlns:p14="http://schemas.microsoft.com/office/powerpoint/2010/main" val="1269100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9C74AD55-3C25-4D81-B2AD-3C2230A5401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87716"/>
            <a:ext cx="9144000" cy="5035826"/>
          </a:xfrm>
          <a:prstGeom prst="rect">
            <a:avLst/>
          </a:prstGeom>
        </p:spPr>
      </p:pic>
      <p:sp>
        <p:nvSpPr>
          <p:cNvPr id="3" name="角丸四角形 4">
            <a:extLst>
              <a:ext uri="{FF2B5EF4-FFF2-40B4-BE49-F238E27FC236}">
                <a16:creationId xmlns:a16="http://schemas.microsoft.com/office/drawing/2014/main" id="{6493ED9D-6154-4CB6-B97C-09797F8AD5E4}"/>
              </a:ext>
            </a:extLst>
          </p:cNvPr>
          <p:cNvSpPr/>
          <p:nvPr/>
        </p:nvSpPr>
        <p:spPr>
          <a:xfrm>
            <a:off x="715106" y="2140857"/>
            <a:ext cx="750837" cy="222549"/>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4" name="円形吹き出し 5">
            <a:extLst>
              <a:ext uri="{FF2B5EF4-FFF2-40B4-BE49-F238E27FC236}">
                <a16:creationId xmlns:a16="http://schemas.microsoft.com/office/drawing/2014/main" id="{6D65068C-FC57-41F1-8361-B0563C20922F}"/>
              </a:ext>
            </a:extLst>
          </p:cNvPr>
          <p:cNvSpPr/>
          <p:nvPr/>
        </p:nvSpPr>
        <p:spPr>
          <a:xfrm>
            <a:off x="2606927" y="642458"/>
            <a:ext cx="2698044" cy="1794934"/>
          </a:xfrm>
          <a:prstGeom prst="wedgeEllipseCallout">
            <a:avLst>
              <a:gd name="adj1" fmla="val -88628"/>
              <a:gd name="adj2" fmla="val 35321"/>
            </a:avLst>
          </a:prstGeom>
          <a:solidFill>
            <a:schemeClr val="bg1"/>
          </a:solidFill>
          <a:ln>
            <a:solidFill>
              <a:srgbClr val="FF0000"/>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kumimoji="1" lang="ja-JP" altLang="en-US" dirty="0">
                <a:solidFill>
                  <a:sysClr val="windowText" lastClr="000000"/>
                </a:solidFill>
                <a:latin typeface="HGP創英角ｺﾞｼｯｸUB" panose="020B0900000000000000" pitchFamily="50" charset="-128"/>
                <a:ea typeface="HGP創英角ｺﾞｼｯｸUB" panose="020B0900000000000000" pitchFamily="50" charset="-128"/>
              </a:rPr>
              <a:t>対象学年で</a:t>
            </a:r>
            <a:endParaRPr kumimoji="1" lang="en-US" altLang="ja-JP" dirty="0">
              <a:solidFill>
                <a:sysClr val="windowText" lastClr="000000"/>
              </a:solidFill>
              <a:latin typeface="HGP創英角ｺﾞｼｯｸUB" panose="020B0900000000000000" pitchFamily="50" charset="-128"/>
              <a:ea typeface="HGP創英角ｺﾞｼｯｸUB" panose="020B0900000000000000" pitchFamily="50" charset="-128"/>
            </a:endParaRPr>
          </a:p>
          <a:p>
            <a:pPr algn="ctr"/>
            <a:r>
              <a:rPr lang="ja-JP" altLang="en-US" dirty="0">
                <a:solidFill>
                  <a:sysClr val="windowText" lastClr="000000"/>
                </a:solidFill>
                <a:latin typeface="HGP創英角ｺﾞｼｯｸUB" panose="020B0900000000000000" pitchFamily="50" charset="-128"/>
                <a:ea typeface="HGP創英角ｺﾞｼｯｸUB" panose="020B0900000000000000" pitchFamily="50" charset="-128"/>
              </a:rPr>
              <a:t>「３」</a:t>
            </a:r>
            <a:endParaRPr lang="en-US" altLang="ja-JP" dirty="0">
              <a:solidFill>
                <a:sysClr val="windowText" lastClr="000000"/>
              </a:solidFill>
              <a:latin typeface="HGP創英角ｺﾞｼｯｸUB" panose="020B0900000000000000" pitchFamily="50" charset="-128"/>
              <a:ea typeface="HGP創英角ｺﾞｼｯｸUB" panose="020B0900000000000000" pitchFamily="50" charset="-128"/>
            </a:endParaRPr>
          </a:p>
          <a:p>
            <a:pPr algn="ctr"/>
            <a:r>
              <a:rPr kumimoji="1" lang="ja-JP" altLang="en-US" dirty="0">
                <a:solidFill>
                  <a:sysClr val="windowText" lastClr="000000"/>
                </a:solidFill>
                <a:latin typeface="HGP創英角ｺﾞｼｯｸUB" panose="020B0900000000000000" pitchFamily="50" charset="-128"/>
                <a:ea typeface="HGP創英角ｺﾞｼｯｸUB" panose="020B0900000000000000" pitchFamily="50" charset="-128"/>
              </a:rPr>
              <a:t>を選択する</a:t>
            </a:r>
            <a:endParaRPr kumimoji="1" lang="en-US" altLang="ja-JP" dirty="0">
              <a:solidFill>
                <a:sysClr val="windowText" lastClr="000000"/>
              </a:solidFill>
              <a:latin typeface="HGP創英角ｺﾞｼｯｸUB" panose="020B0900000000000000" pitchFamily="50" charset="-128"/>
              <a:ea typeface="HGP創英角ｺﾞｼｯｸUB" panose="020B0900000000000000" pitchFamily="50" charset="-128"/>
            </a:endParaRPr>
          </a:p>
        </p:txBody>
      </p:sp>
      <p:cxnSp>
        <p:nvCxnSpPr>
          <p:cNvPr id="5" name="直線コネクタ 4">
            <a:extLst>
              <a:ext uri="{FF2B5EF4-FFF2-40B4-BE49-F238E27FC236}">
                <a16:creationId xmlns:a16="http://schemas.microsoft.com/office/drawing/2014/main" id="{BA7A2A2F-40E0-4DC4-AE43-F042B9926825}"/>
              </a:ext>
            </a:extLst>
          </p:cNvPr>
          <p:cNvCxnSpPr>
            <a:cxnSpLocks/>
          </p:cNvCxnSpPr>
          <p:nvPr/>
        </p:nvCxnSpPr>
        <p:spPr>
          <a:xfrm flipV="1">
            <a:off x="0" y="603048"/>
            <a:ext cx="9144000" cy="21771"/>
          </a:xfrm>
          <a:prstGeom prst="line">
            <a:avLst/>
          </a:prstGeom>
          <a:ln w="12700">
            <a:solidFill>
              <a:schemeClr val="bg1">
                <a:lumMod val="85000"/>
              </a:schemeClr>
            </a:solidFill>
          </a:ln>
        </p:spPr>
        <p:style>
          <a:lnRef idx="1">
            <a:schemeClr val="accent2"/>
          </a:lnRef>
          <a:fillRef idx="0">
            <a:schemeClr val="accent2"/>
          </a:fillRef>
          <a:effectRef idx="0">
            <a:schemeClr val="accent2"/>
          </a:effectRef>
          <a:fontRef idx="minor">
            <a:schemeClr val="tx1"/>
          </a:fontRef>
        </p:style>
      </p:cxnSp>
      <p:sp>
        <p:nvSpPr>
          <p:cNvPr id="6" name="テキスト ボックス 5">
            <a:extLst>
              <a:ext uri="{FF2B5EF4-FFF2-40B4-BE49-F238E27FC236}">
                <a16:creationId xmlns:a16="http://schemas.microsoft.com/office/drawing/2014/main" id="{FBE6C4E3-E107-45CF-9CAE-34275CC77EA7}"/>
              </a:ext>
            </a:extLst>
          </p:cNvPr>
          <p:cNvSpPr txBox="1"/>
          <p:nvPr/>
        </p:nvSpPr>
        <p:spPr>
          <a:xfrm>
            <a:off x="253996" y="87792"/>
            <a:ext cx="3886204" cy="442035"/>
          </a:xfrm>
          <a:prstGeom prst="rect">
            <a:avLst/>
          </a:prstGeom>
          <a:noFill/>
        </p:spPr>
        <p:txBody>
          <a:bodyPr wrap="square" lIns="36000" tIns="36000" rIns="36000" bIns="36000" rtlCol="0">
            <a:spAutoFit/>
          </a:bodyPr>
          <a:lstStyle/>
          <a:p>
            <a:r>
              <a:rPr lang="ja-JP" altLang="en-US" sz="2400" dirty="0">
                <a:latin typeface="+mn-ea"/>
              </a:rPr>
              <a:t>学内セミナーの参加方法</a:t>
            </a:r>
            <a:endParaRPr kumimoji="1" lang="ja-JP" altLang="en-US" sz="2400" dirty="0">
              <a:latin typeface="+mn-ea"/>
            </a:endParaRPr>
          </a:p>
        </p:txBody>
      </p:sp>
      <p:sp>
        <p:nvSpPr>
          <p:cNvPr id="7" name="テキスト ボックス 6">
            <a:extLst>
              <a:ext uri="{FF2B5EF4-FFF2-40B4-BE49-F238E27FC236}">
                <a16:creationId xmlns:a16="http://schemas.microsoft.com/office/drawing/2014/main" id="{6C8AD2F2-0434-45B2-B842-48807A9FC186}"/>
              </a:ext>
            </a:extLst>
          </p:cNvPr>
          <p:cNvSpPr txBox="1"/>
          <p:nvPr/>
        </p:nvSpPr>
        <p:spPr>
          <a:xfrm>
            <a:off x="2127772" y="5968800"/>
            <a:ext cx="5688171" cy="442035"/>
          </a:xfrm>
          <a:prstGeom prst="rect">
            <a:avLst/>
          </a:prstGeom>
          <a:noFill/>
        </p:spPr>
        <p:txBody>
          <a:bodyPr wrap="square" lIns="36000" tIns="36000" rIns="36000" bIns="36000" rtlCol="0">
            <a:spAutoFit/>
          </a:bodyPr>
          <a:lstStyle/>
          <a:p>
            <a:r>
              <a:rPr lang="ja-JP" altLang="en-US" sz="2400" dirty="0">
                <a:latin typeface="+mn-ea"/>
              </a:rPr>
              <a:t>参加を希望するセミナーをクリックして予約</a:t>
            </a:r>
            <a:endParaRPr kumimoji="1" lang="ja-JP" altLang="en-US" sz="2400" dirty="0">
              <a:latin typeface="+mn-ea"/>
            </a:endParaRPr>
          </a:p>
        </p:txBody>
      </p:sp>
    </p:spTree>
    <p:extLst>
      <p:ext uri="{BB962C8B-B14F-4D97-AF65-F5344CB8AC3E}">
        <p14:creationId xmlns:p14="http://schemas.microsoft.com/office/powerpoint/2010/main" val="30281382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線コネクタ 1">
            <a:extLst>
              <a:ext uri="{FF2B5EF4-FFF2-40B4-BE49-F238E27FC236}">
                <a16:creationId xmlns:a16="http://schemas.microsoft.com/office/drawing/2014/main" id="{536CA62A-73EF-439B-BCA0-38AEEA37932E}"/>
              </a:ext>
            </a:extLst>
          </p:cNvPr>
          <p:cNvCxnSpPr>
            <a:cxnSpLocks/>
          </p:cNvCxnSpPr>
          <p:nvPr/>
        </p:nvCxnSpPr>
        <p:spPr>
          <a:xfrm flipV="1">
            <a:off x="0" y="603048"/>
            <a:ext cx="9144000" cy="21771"/>
          </a:xfrm>
          <a:prstGeom prst="line">
            <a:avLst/>
          </a:prstGeom>
          <a:ln w="12700">
            <a:solidFill>
              <a:schemeClr val="bg1">
                <a:lumMod val="85000"/>
              </a:schemeClr>
            </a:solidFill>
          </a:ln>
        </p:spPr>
        <p:style>
          <a:lnRef idx="1">
            <a:schemeClr val="accent2"/>
          </a:lnRef>
          <a:fillRef idx="0">
            <a:schemeClr val="accent2"/>
          </a:fillRef>
          <a:effectRef idx="0">
            <a:schemeClr val="accent2"/>
          </a:effectRef>
          <a:fontRef idx="minor">
            <a:schemeClr val="tx1"/>
          </a:fontRef>
        </p:style>
      </p:cxnSp>
      <p:sp>
        <p:nvSpPr>
          <p:cNvPr id="3" name="テキスト ボックス 2">
            <a:extLst>
              <a:ext uri="{FF2B5EF4-FFF2-40B4-BE49-F238E27FC236}">
                <a16:creationId xmlns:a16="http://schemas.microsoft.com/office/drawing/2014/main" id="{AA8676C1-B046-424E-8FAA-533205D7A04C}"/>
              </a:ext>
            </a:extLst>
          </p:cNvPr>
          <p:cNvSpPr txBox="1"/>
          <p:nvPr/>
        </p:nvSpPr>
        <p:spPr>
          <a:xfrm>
            <a:off x="303587" y="77744"/>
            <a:ext cx="3158071" cy="442035"/>
          </a:xfrm>
          <a:prstGeom prst="rect">
            <a:avLst/>
          </a:prstGeom>
          <a:noFill/>
        </p:spPr>
        <p:txBody>
          <a:bodyPr wrap="square" lIns="36000" tIns="36000" rIns="36000" bIns="36000" rtlCol="0">
            <a:spAutoFit/>
          </a:bodyPr>
          <a:lstStyle/>
          <a:p>
            <a:r>
              <a:rPr lang="ja-JP" altLang="en-US" sz="2400" dirty="0">
                <a:latin typeface="+mn-ea"/>
              </a:rPr>
              <a:t>本動画の内容</a:t>
            </a:r>
            <a:endParaRPr kumimoji="1" lang="ja-JP" altLang="en-US" sz="2400" dirty="0">
              <a:latin typeface="+mn-ea"/>
            </a:endParaRPr>
          </a:p>
        </p:txBody>
      </p:sp>
      <p:sp>
        <p:nvSpPr>
          <p:cNvPr id="19" name="正方形/長方形 18">
            <a:extLst>
              <a:ext uri="{FF2B5EF4-FFF2-40B4-BE49-F238E27FC236}">
                <a16:creationId xmlns:a16="http://schemas.microsoft.com/office/drawing/2014/main" id="{CDC6EA45-80A1-48D5-A21F-1461E9BEBFE7}"/>
              </a:ext>
            </a:extLst>
          </p:cNvPr>
          <p:cNvSpPr/>
          <p:nvPr/>
        </p:nvSpPr>
        <p:spPr>
          <a:xfrm>
            <a:off x="1199104" y="1075455"/>
            <a:ext cx="703943" cy="725714"/>
          </a:xfrm>
          <a:prstGeom prst="rect">
            <a:avLst/>
          </a:prstGeom>
          <a:noFill/>
          <a:ln w="127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3200" dirty="0">
                <a:solidFill>
                  <a:schemeClr val="tx1"/>
                </a:solidFill>
              </a:rPr>
              <a:t>１</a:t>
            </a:r>
            <a:endParaRPr kumimoji="1" lang="ja-JP" altLang="en-US" dirty="0">
              <a:solidFill>
                <a:schemeClr val="tx1"/>
              </a:solidFill>
            </a:endParaRPr>
          </a:p>
        </p:txBody>
      </p:sp>
      <p:sp>
        <p:nvSpPr>
          <p:cNvPr id="22" name="正方形/長方形 21">
            <a:extLst>
              <a:ext uri="{FF2B5EF4-FFF2-40B4-BE49-F238E27FC236}">
                <a16:creationId xmlns:a16="http://schemas.microsoft.com/office/drawing/2014/main" id="{E99F35D4-9297-4ED1-8764-9ECAE8066506}"/>
              </a:ext>
            </a:extLst>
          </p:cNvPr>
          <p:cNvSpPr/>
          <p:nvPr/>
        </p:nvSpPr>
        <p:spPr>
          <a:xfrm>
            <a:off x="1199104" y="2435331"/>
            <a:ext cx="703943" cy="725714"/>
          </a:xfrm>
          <a:prstGeom prst="rect">
            <a:avLst/>
          </a:prstGeom>
          <a:solidFill>
            <a:srgbClr val="FF0000"/>
          </a:solidFill>
          <a:ln w="127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3200" dirty="0">
                <a:solidFill>
                  <a:schemeClr val="bg1"/>
                </a:solidFill>
              </a:rPr>
              <a:t>２</a:t>
            </a:r>
            <a:endParaRPr kumimoji="1" lang="ja-JP" altLang="en-US" dirty="0">
              <a:solidFill>
                <a:schemeClr val="bg1"/>
              </a:solidFill>
            </a:endParaRPr>
          </a:p>
        </p:txBody>
      </p:sp>
      <p:sp>
        <p:nvSpPr>
          <p:cNvPr id="24" name="テキスト ボックス 23">
            <a:extLst>
              <a:ext uri="{FF2B5EF4-FFF2-40B4-BE49-F238E27FC236}">
                <a16:creationId xmlns:a16="http://schemas.microsoft.com/office/drawing/2014/main" id="{9E496529-1339-4436-8B0A-2AD0028BBFF5}"/>
              </a:ext>
            </a:extLst>
          </p:cNvPr>
          <p:cNvSpPr txBox="1"/>
          <p:nvPr/>
        </p:nvSpPr>
        <p:spPr>
          <a:xfrm>
            <a:off x="2225987" y="1216394"/>
            <a:ext cx="5176159" cy="584775"/>
          </a:xfrm>
          <a:prstGeom prst="rect">
            <a:avLst/>
          </a:prstGeom>
          <a:noFill/>
        </p:spPr>
        <p:txBody>
          <a:bodyPr wrap="square" rtlCol="0">
            <a:spAutoFit/>
          </a:bodyPr>
          <a:lstStyle/>
          <a:p>
            <a:r>
              <a:rPr lang="ja-JP" altLang="en-US" sz="3200" dirty="0">
                <a:latin typeface="メイリオ" panose="020B0604030504040204" pitchFamily="50" charset="-128"/>
                <a:ea typeface="メイリオ" panose="020B0604030504040204" pitchFamily="50" charset="-128"/>
              </a:rPr>
              <a:t>最新の就職状況について</a:t>
            </a:r>
            <a:endParaRPr lang="en-US" altLang="ja-JP" sz="3200" dirty="0">
              <a:latin typeface="メイリオ" panose="020B0604030504040204" pitchFamily="50" charset="-128"/>
              <a:ea typeface="メイリオ" panose="020B0604030504040204" pitchFamily="50" charset="-128"/>
            </a:endParaRPr>
          </a:p>
        </p:txBody>
      </p:sp>
      <p:sp>
        <p:nvSpPr>
          <p:cNvPr id="27" name="テキスト ボックス 26">
            <a:extLst>
              <a:ext uri="{FF2B5EF4-FFF2-40B4-BE49-F238E27FC236}">
                <a16:creationId xmlns:a16="http://schemas.microsoft.com/office/drawing/2014/main" id="{33D1023A-8087-4404-84B0-0578761B8795}"/>
              </a:ext>
            </a:extLst>
          </p:cNvPr>
          <p:cNvSpPr txBox="1"/>
          <p:nvPr/>
        </p:nvSpPr>
        <p:spPr>
          <a:xfrm>
            <a:off x="2225987" y="2576270"/>
            <a:ext cx="5647873" cy="584775"/>
          </a:xfrm>
          <a:prstGeom prst="rect">
            <a:avLst/>
          </a:prstGeom>
          <a:noFill/>
        </p:spPr>
        <p:txBody>
          <a:bodyPr wrap="square" rtlCol="0">
            <a:spAutoFit/>
          </a:bodyPr>
          <a:lstStyle/>
          <a:p>
            <a:r>
              <a:rPr lang="ja-JP" altLang="en-US" sz="3200" dirty="0">
                <a:solidFill>
                  <a:srgbClr val="FF0000"/>
                </a:solidFill>
                <a:latin typeface="メイリオ" panose="020B0604030504040204" pitchFamily="50" charset="-128"/>
                <a:ea typeface="メイリオ" panose="020B0604030504040204" pitchFamily="50" charset="-128"/>
              </a:rPr>
              <a:t>大学院生の就職活動について</a:t>
            </a:r>
            <a:endParaRPr lang="en-US" altLang="ja-JP" sz="3200" dirty="0">
              <a:solidFill>
                <a:srgbClr val="FF0000"/>
              </a:solidFill>
              <a:latin typeface="メイリオ" panose="020B0604030504040204" pitchFamily="50" charset="-128"/>
              <a:ea typeface="メイリオ" panose="020B0604030504040204" pitchFamily="50" charset="-128"/>
            </a:endParaRPr>
          </a:p>
        </p:txBody>
      </p:sp>
      <p:sp>
        <p:nvSpPr>
          <p:cNvPr id="28" name="正方形/長方形 27">
            <a:extLst>
              <a:ext uri="{FF2B5EF4-FFF2-40B4-BE49-F238E27FC236}">
                <a16:creationId xmlns:a16="http://schemas.microsoft.com/office/drawing/2014/main" id="{310B4CFA-865A-4AD8-8621-7F7CC31E157E}"/>
              </a:ext>
            </a:extLst>
          </p:cNvPr>
          <p:cNvSpPr/>
          <p:nvPr/>
        </p:nvSpPr>
        <p:spPr>
          <a:xfrm>
            <a:off x="1195615" y="3795207"/>
            <a:ext cx="703943" cy="725714"/>
          </a:xfrm>
          <a:prstGeom prst="rect">
            <a:avLst/>
          </a:prstGeom>
          <a:noFill/>
          <a:ln w="127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3200" dirty="0">
                <a:solidFill>
                  <a:schemeClr val="tx1"/>
                </a:solidFill>
              </a:rPr>
              <a:t>３</a:t>
            </a:r>
            <a:endParaRPr kumimoji="1" lang="ja-JP" altLang="en-US" dirty="0">
              <a:solidFill>
                <a:schemeClr val="tx1"/>
              </a:solidFill>
            </a:endParaRPr>
          </a:p>
        </p:txBody>
      </p:sp>
      <p:sp>
        <p:nvSpPr>
          <p:cNvPr id="29" name="テキスト ボックス 28">
            <a:extLst>
              <a:ext uri="{FF2B5EF4-FFF2-40B4-BE49-F238E27FC236}">
                <a16:creationId xmlns:a16="http://schemas.microsoft.com/office/drawing/2014/main" id="{19ACE5F1-B46A-4ADD-8E31-8B587B61D0DE}"/>
              </a:ext>
            </a:extLst>
          </p:cNvPr>
          <p:cNvSpPr txBox="1"/>
          <p:nvPr/>
        </p:nvSpPr>
        <p:spPr>
          <a:xfrm>
            <a:off x="2222498" y="3936146"/>
            <a:ext cx="6385451" cy="584775"/>
          </a:xfrm>
          <a:prstGeom prst="rect">
            <a:avLst/>
          </a:prstGeom>
          <a:noFill/>
        </p:spPr>
        <p:txBody>
          <a:bodyPr wrap="square" rtlCol="0">
            <a:spAutoFit/>
          </a:bodyPr>
          <a:lstStyle/>
          <a:p>
            <a:r>
              <a:rPr lang="ja-JP" altLang="en-US" sz="3200" dirty="0">
                <a:latin typeface="メイリオ" panose="020B0604030504040204" pitchFamily="50" charset="-128"/>
                <a:ea typeface="メイリオ" panose="020B0604030504040204" pitchFamily="50" charset="-128"/>
              </a:rPr>
              <a:t>外国人留学生の就職活動について</a:t>
            </a:r>
            <a:endParaRPr lang="en-US" altLang="ja-JP" sz="3200" dirty="0">
              <a:latin typeface="メイリオ" panose="020B0604030504040204" pitchFamily="50" charset="-128"/>
              <a:ea typeface="メイリオ" panose="020B0604030504040204" pitchFamily="50" charset="-128"/>
            </a:endParaRPr>
          </a:p>
        </p:txBody>
      </p:sp>
      <p:sp>
        <p:nvSpPr>
          <p:cNvPr id="30" name="正方形/長方形 29">
            <a:extLst>
              <a:ext uri="{FF2B5EF4-FFF2-40B4-BE49-F238E27FC236}">
                <a16:creationId xmlns:a16="http://schemas.microsoft.com/office/drawing/2014/main" id="{E8FC8C1E-ABB4-43E1-BD3D-82C2A8CBC4C3}"/>
              </a:ext>
            </a:extLst>
          </p:cNvPr>
          <p:cNvSpPr/>
          <p:nvPr/>
        </p:nvSpPr>
        <p:spPr>
          <a:xfrm>
            <a:off x="1195615" y="5155083"/>
            <a:ext cx="703943" cy="725714"/>
          </a:xfrm>
          <a:prstGeom prst="rect">
            <a:avLst/>
          </a:prstGeom>
          <a:noFill/>
          <a:ln w="127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3200" dirty="0">
                <a:solidFill>
                  <a:schemeClr val="tx1"/>
                </a:solidFill>
              </a:rPr>
              <a:t>４</a:t>
            </a:r>
            <a:endParaRPr kumimoji="1" lang="ja-JP" altLang="en-US" dirty="0">
              <a:solidFill>
                <a:schemeClr val="tx1"/>
              </a:solidFill>
            </a:endParaRPr>
          </a:p>
        </p:txBody>
      </p:sp>
      <p:sp>
        <p:nvSpPr>
          <p:cNvPr id="31" name="テキスト ボックス 30">
            <a:extLst>
              <a:ext uri="{FF2B5EF4-FFF2-40B4-BE49-F238E27FC236}">
                <a16:creationId xmlns:a16="http://schemas.microsoft.com/office/drawing/2014/main" id="{17186616-28BC-4F49-A1A5-E8A058685860}"/>
              </a:ext>
            </a:extLst>
          </p:cNvPr>
          <p:cNvSpPr txBox="1"/>
          <p:nvPr/>
        </p:nvSpPr>
        <p:spPr>
          <a:xfrm>
            <a:off x="2222498" y="5296022"/>
            <a:ext cx="6385451" cy="584775"/>
          </a:xfrm>
          <a:prstGeom prst="rect">
            <a:avLst/>
          </a:prstGeom>
          <a:noFill/>
        </p:spPr>
        <p:txBody>
          <a:bodyPr wrap="square" rtlCol="0">
            <a:spAutoFit/>
          </a:bodyPr>
          <a:lstStyle/>
          <a:p>
            <a:r>
              <a:rPr lang="ja-JP" altLang="en-US" sz="3200" dirty="0">
                <a:latin typeface="メイリオ" panose="020B0604030504040204" pitchFamily="50" charset="-128"/>
                <a:ea typeface="メイリオ" panose="020B0604030504040204" pitchFamily="50" charset="-128"/>
              </a:rPr>
              <a:t>本学キャリア支援体制について</a:t>
            </a:r>
            <a:endParaRPr lang="en-US" altLang="ja-JP" sz="32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5333991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a:extLst>
              <a:ext uri="{FF2B5EF4-FFF2-40B4-BE49-F238E27FC236}">
                <a16:creationId xmlns:a16="http://schemas.microsoft.com/office/drawing/2014/main" id="{C5375722-E0EF-4706-8A30-3714B75BB686}"/>
              </a:ext>
            </a:extLst>
          </p:cNvPr>
          <p:cNvSpPr txBox="1">
            <a:spLocks/>
          </p:cNvSpPr>
          <p:nvPr/>
        </p:nvSpPr>
        <p:spPr>
          <a:xfrm>
            <a:off x="243120" y="924837"/>
            <a:ext cx="8640960" cy="3024336"/>
          </a:xfrm>
          <a:prstGeom prst="rect">
            <a:avLst/>
          </a:prstGeom>
        </p:spPr>
        <p:txBody>
          <a:bodyPr vert="horz" lIns="91440" tIns="45720" rIns="91440" bIns="45720" rtlCol="0" anchor="t">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1800" dirty="0">
                <a:latin typeface="メイリオ" panose="020B0604030504040204" pitchFamily="50" charset="-128"/>
                <a:ea typeface="メイリオ" panose="020B0604030504040204" pitchFamily="50" charset="-128"/>
              </a:rPr>
              <a:t>○博士課程前期（修士</a:t>
            </a:r>
            <a:r>
              <a:rPr lang="en-US" altLang="ja-JP" sz="1800" dirty="0">
                <a:latin typeface="メイリオ" panose="020B0604030504040204" pitchFamily="50" charset="-128"/>
                <a:ea typeface="メイリオ" panose="020B0604030504040204" pitchFamily="50" charset="-128"/>
              </a:rPr>
              <a:t>…</a:t>
            </a:r>
            <a:r>
              <a:rPr lang="ja-JP" altLang="en-US" sz="1800" dirty="0">
                <a:latin typeface="メイリオ" panose="020B0604030504040204" pitchFamily="50" charset="-128"/>
                <a:ea typeface="メイリオ" panose="020B0604030504040204" pitchFamily="50" charset="-128"/>
              </a:rPr>
              <a:t>２年間）</a:t>
            </a:r>
            <a:endParaRPr lang="en-US" altLang="ja-JP" sz="1800" dirty="0">
              <a:latin typeface="メイリオ" panose="020B0604030504040204" pitchFamily="50" charset="-128"/>
              <a:ea typeface="メイリオ" panose="020B0604030504040204" pitchFamily="50" charset="-128"/>
            </a:endParaRPr>
          </a:p>
          <a:p>
            <a:pPr algn="l"/>
            <a:r>
              <a:rPr lang="ja-JP" altLang="en-US" sz="1800" dirty="0">
                <a:latin typeface="メイリオ" panose="020B0604030504040204" pitchFamily="50" charset="-128"/>
                <a:ea typeface="メイリオ" panose="020B0604030504040204" pitchFamily="50" charset="-128"/>
              </a:rPr>
              <a:t>　　○進　　学 </a:t>
            </a:r>
            <a:r>
              <a:rPr lang="en-US" altLang="ja-JP" sz="1800" dirty="0">
                <a:latin typeface="メイリオ" panose="020B0604030504040204" pitchFamily="50" charset="-128"/>
                <a:ea typeface="メイリオ" panose="020B0604030504040204" pitchFamily="50" charset="-128"/>
              </a:rPr>
              <a:t>…</a:t>
            </a:r>
            <a:r>
              <a:rPr lang="ja-JP" altLang="en-US" sz="1800" dirty="0">
                <a:latin typeface="メイリオ" panose="020B0604030504040204" pitchFamily="50" charset="-128"/>
                <a:ea typeface="メイリオ" panose="020B0604030504040204" pitchFamily="50" charset="-128"/>
              </a:rPr>
              <a:t> 博士課程後期（博士</a:t>
            </a:r>
            <a:r>
              <a:rPr lang="en-US" altLang="ja-JP" sz="1800" dirty="0">
                <a:latin typeface="メイリオ" panose="020B0604030504040204" pitchFamily="50" charset="-128"/>
                <a:ea typeface="メイリオ" panose="020B0604030504040204" pitchFamily="50" charset="-128"/>
              </a:rPr>
              <a:t>…</a:t>
            </a:r>
            <a:r>
              <a:rPr lang="ja-JP" altLang="en-US" sz="1800" dirty="0">
                <a:latin typeface="メイリオ" panose="020B0604030504040204" pitchFamily="50" charset="-128"/>
                <a:ea typeface="メイリオ" panose="020B0604030504040204" pitchFamily="50" charset="-128"/>
              </a:rPr>
              <a:t>３年間）</a:t>
            </a:r>
            <a:endParaRPr lang="en-US" altLang="ja-JP" sz="1800" dirty="0">
              <a:latin typeface="メイリオ" panose="020B0604030504040204" pitchFamily="50" charset="-128"/>
              <a:ea typeface="メイリオ" panose="020B0604030504040204" pitchFamily="50" charset="-128"/>
            </a:endParaRPr>
          </a:p>
          <a:p>
            <a:pPr algn="l"/>
            <a:r>
              <a:rPr lang="ja-JP" altLang="en-US" sz="1800" dirty="0">
                <a:latin typeface="メイリオ" panose="020B0604030504040204" pitchFamily="50" charset="-128"/>
                <a:ea typeface="メイリオ" panose="020B0604030504040204" pitchFamily="50" charset="-128"/>
              </a:rPr>
              <a:t>　　○企　　業 </a:t>
            </a:r>
            <a:r>
              <a:rPr lang="en-US" altLang="ja-JP" sz="1800" dirty="0">
                <a:latin typeface="メイリオ" panose="020B0604030504040204" pitchFamily="50" charset="-128"/>
                <a:ea typeface="メイリオ" panose="020B0604030504040204" pitchFamily="50" charset="-128"/>
              </a:rPr>
              <a:t>…</a:t>
            </a:r>
            <a:r>
              <a:rPr lang="ja-JP" altLang="en-US" sz="1800" dirty="0">
                <a:latin typeface="メイリオ" panose="020B0604030504040204" pitchFamily="50" charset="-128"/>
                <a:ea typeface="メイリオ" panose="020B0604030504040204" pitchFamily="50" charset="-128"/>
              </a:rPr>
              <a:t> 民間企業や非営利団体等（通常の就職・学芸員等）</a:t>
            </a:r>
            <a:endParaRPr lang="en-US" altLang="ja-JP" sz="1800" dirty="0">
              <a:latin typeface="メイリオ" panose="020B0604030504040204" pitchFamily="50" charset="-128"/>
              <a:ea typeface="メイリオ" panose="020B0604030504040204" pitchFamily="50" charset="-128"/>
            </a:endParaRPr>
          </a:p>
          <a:p>
            <a:pPr algn="l"/>
            <a:r>
              <a:rPr lang="ja-JP" altLang="en-US" sz="1800" dirty="0">
                <a:latin typeface="メイリオ" panose="020B0604030504040204" pitchFamily="50" charset="-128"/>
                <a:ea typeface="メイリオ" panose="020B0604030504040204" pitchFamily="50" charset="-128"/>
              </a:rPr>
              <a:t>　　○公 務  員 </a:t>
            </a:r>
            <a:r>
              <a:rPr lang="en-US" altLang="ja-JP" sz="1800" dirty="0">
                <a:latin typeface="メイリオ" panose="020B0604030504040204" pitchFamily="50" charset="-128"/>
                <a:ea typeface="メイリオ" panose="020B0604030504040204" pitchFamily="50" charset="-128"/>
              </a:rPr>
              <a:t>…</a:t>
            </a:r>
            <a:r>
              <a:rPr lang="ja-JP" altLang="en-US" sz="1800" dirty="0">
                <a:latin typeface="メイリオ" panose="020B0604030504040204" pitchFamily="50" charset="-128"/>
                <a:ea typeface="メイリオ" panose="020B0604030504040204" pitchFamily="50" charset="-128"/>
              </a:rPr>
              <a:t> 国家、地方、外郭団体等（行政職・学芸員職）</a:t>
            </a:r>
            <a:endParaRPr lang="en-US" altLang="ja-JP" sz="1800" dirty="0">
              <a:latin typeface="メイリオ" panose="020B0604030504040204" pitchFamily="50" charset="-128"/>
              <a:ea typeface="メイリオ" panose="020B0604030504040204" pitchFamily="50" charset="-128"/>
            </a:endParaRPr>
          </a:p>
          <a:p>
            <a:pPr algn="l"/>
            <a:r>
              <a:rPr lang="ja-JP" altLang="en-US" sz="1800" dirty="0">
                <a:latin typeface="メイリオ" panose="020B0604030504040204" pitchFamily="50" charset="-128"/>
                <a:ea typeface="メイリオ" panose="020B0604030504040204" pitchFamily="50" charset="-128"/>
              </a:rPr>
              <a:t>　　○教　　員 </a:t>
            </a:r>
            <a:r>
              <a:rPr lang="en-US" altLang="ja-JP" sz="1800" dirty="0">
                <a:latin typeface="メイリオ" panose="020B0604030504040204" pitchFamily="50" charset="-128"/>
                <a:ea typeface="メイリオ" panose="020B0604030504040204" pitchFamily="50" charset="-128"/>
              </a:rPr>
              <a:t>…</a:t>
            </a:r>
            <a:r>
              <a:rPr lang="ja-JP" altLang="en-US" sz="1800" dirty="0">
                <a:latin typeface="メイリオ" panose="020B0604030504040204" pitchFamily="50" charset="-128"/>
                <a:ea typeface="メイリオ" panose="020B0604030504040204" pitchFamily="50" charset="-128"/>
              </a:rPr>
              <a:t> 中学・高等学校（専修免許状授与）、大学教員</a:t>
            </a:r>
            <a:endParaRPr lang="en-US" altLang="ja-JP" sz="1800" dirty="0">
              <a:latin typeface="メイリオ" panose="020B0604030504040204" pitchFamily="50" charset="-128"/>
              <a:ea typeface="メイリオ" panose="020B0604030504040204" pitchFamily="50" charset="-128"/>
            </a:endParaRPr>
          </a:p>
          <a:p>
            <a:pPr algn="l"/>
            <a:r>
              <a:rPr lang="ja-JP" altLang="en-US" sz="900" dirty="0">
                <a:latin typeface="メイリオ" panose="020B0604030504040204" pitchFamily="50" charset="-128"/>
                <a:ea typeface="メイリオ" panose="020B0604030504040204" pitchFamily="50" charset="-128"/>
              </a:rPr>
              <a:t>　　</a:t>
            </a:r>
            <a:endParaRPr lang="en-US" altLang="ja-JP" sz="900" dirty="0">
              <a:latin typeface="メイリオ" panose="020B0604030504040204" pitchFamily="50" charset="-128"/>
              <a:ea typeface="メイリオ" panose="020B0604030504040204" pitchFamily="50" charset="-128"/>
            </a:endParaRPr>
          </a:p>
          <a:p>
            <a:pPr algn="l"/>
            <a:r>
              <a:rPr lang="ja-JP" altLang="en-US" sz="1800" dirty="0">
                <a:latin typeface="メイリオ" panose="020B0604030504040204" pitchFamily="50" charset="-128"/>
                <a:ea typeface="メイリオ" panose="020B0604030504040204" pitchFamily="50" charset="-128"/>
              </a:rPr>
              <a:t>○博士課程後期（博士</a:t>
            </a:r>
            <a:r>
              <a:rPr lang="en-US" altLang="ja-JP" sz="1800" dirty="0">
                <a:latin typeface="メイリオ" panose="020B0604030504040204" pitchFamily="50" charset="-128"/>
                <a:ea typeface="メイリオ" panose="020B0604030504040204" pitchFamily="50" charset="-128"/>
              </a:rPr>
              <a:t>…</a:t>
            </a:r>
            <a:r>
              <a:rPr lang="ja-JP" altLang="en-US" sz="1800" dirty="0">
                <a:latin typeface="メイリオ" panose="020B0604030504040204" pitchFamily="50" charset="-128"/>
                <a:ea typeface="メイリオ" panose="020B0604030504040204" pitchFamily="50" charset="-128"/>
              </a:rPr>
              <a:t>３年間）</a:t>
            </a:r>
            <a:endParaRPr lang="en-US" altLang="ja-JP" sz="1800" dirty="0">
              <a:latin typeface="メイリオ" panose="020B0604030504040204" pitchFamily="50" charset="-128"/>
              <a:ea typeface="メイリオ" panose="020B0604030504040204" pitchFamily="50" charset="-128"/>
            </a:endParaRPr>
          </a:p>
          <a:p>
            <a:pPr algn="l"/>
            <a:r>
              <a:rPr lang="ja-JP" altLang="en-US" sz="1800" dirty="0">
                <a:latin typeface="メイリオ" panose="020B0604030504040204" pitchFamily="50" charset="-128"/>
                <a:ea typeface="メイリオ" panose="020B0604030504040204" pitchFamily="50" charset="-128"/>
              </a:rPr>
              <a:t>　　○研究継続 </a:t>
            </a:r>
            <a:r>
              <a:rPr lang="en-US" altLang="ja-JP" sz="1800" dirty="0">
                <a:latin typeface="メイリオ" panose="020B0604030504040204" pitchFamily="50" charset="-128"/>
                <a:ea typeface="メイリオ" panose="020B0604030504040204" pitchFamily="50" charset="-128"/>
              </a:rPr>
              <a:t>…</a:t>
            </a:r>
            <a:r>
              <a:rPr lang="ja-JP" altLang="en-US" sz="1800" dirty="0">
                <a:latin typeface="メイリオ" panose="020B0604030504040204" pitchFamily="50" charset="-128"/>
                <a:ea typeface="メイリオ" panose="020B0604030504040204" pitchFamily="50" charset="-128"/>
              </a:rPr>
              <a:t> 博士学位取得まで</a:t>
            </a:r>
            <a:endParaRPr lang="en-US" altLang="ja-JP" sz="1800" dirty="0">
              <a:latin typeface="メイリオ" panose="020B0604030504040204" pitchFamily="50" charset="-128"/>
              <a:ea typeface="メイリオ" panose="020B0604030504040204" pitchFamily="50" charset="-128"/>
            </a:endParaRPr>
          </a:p>
          <a:p>
            <a:pPr algn="l"/>
            <a:r>
              <a:rPr lang="ja-JP" altLang="en-US" sz="1800" dirty="0">
                <a:latin typeface="メイリオ" panose="020B0604030504040204" pitchFamily="50" charset="-128"/>
                <a:ea typeface="メイリオ" panose="020B0604030504040204" pitchFamily="50" charset="-128"/>
              </a:rPr>
              <a:t>　　○企　　業 </a:t>
            </a:r>
            <a:r>
              <a:rPr lang="en-US" altLang="ja-JP" sz="1800" dirty="0">
                <a:latin typeface="メイリオ" panose="020B0604030504040204" pitchFamily="50" charset="-128"/>
                <a:ea typeface="メイリオ" panose="020B0604030504040204" pitchFamily="50" charset="-128"/>
              </a:rPr>
              <a:t>…</a:t>
            </a:r>
            <a:r>
              <a:rPr lang="ja-JP" altLang="en-US" sz="1800" dirty="0">
                <a:latin typeface="メイリオ" panose="020B0604030504040204" pitchFamily="50" charset="-128"/>
                <a:ea typeface="メイリオ" panose="020B0604030504040204" pitchFamily="50" charset="-128"/>
              </a:rPr>
              <a:t> 民間企業・非営利団体等（通常の就職・学芸員等）</a:t>
            </a:r>
            <a:endParaRPr lang="en-US" altLang="ja-JP" sz="1800" dirty="0">
              <a:latin typeface="メイリオ" panose="020B0604030504040204" pitchFamily="50" charset="-128"/>
              <a:ea typeface="メイリオ" panose="020B0604030504040204" pitchFamily="50" charset="-128"/>
            </a:endParaRPr>
          </a:p>
          <a:p>
            <a:pPr algn="l"/>
            <a:r>
              <a:rPr lang="ja-JP" altLang="en-US" sz="1800" dirty="0">
                <a:latin typeface="メイリオ" panose="020B0604030504040204" pitchFamily="50" charset="-128"/>
                <a:ea typeface="メイリオ" panose="020B0604030504040204" pitchFamily="50" charset="-128"/>
              </a:rPr>
              <a:t>　　○公 務 員 </a:t>
            </a:r>
            <a:r>
              <a:rPr lang="en-US" altLang="ja-JP" sz="1800" dirty="0">
                <a:latin typeface="メイリオ" panose="020B0604030504040204" pitchFamily="50" charset="-128"/>
                <a:ea typeface="メイリオ" panose="020B0604030504040204" pitchFamily="50" charset="-128"/>
              </a:rPr>
              <a:t>…</a:t>
            </a:r>
            <a:r>
              <a:rPr lang="ja-JP" altLang="en-US" sz="1800" dirty="0">
                <a:latin typeface="メイリオ" panose="020B0604030504040204" pitchFamily="50" charset="-128"/>
                <a:ea typeface="メイリオ" panose="020B0604030504040204" pitchFamily="50" charset="-128"/>
              </a:rPr>
              <a:t> 国家・地方・外郭団体等（行政職・学芸員職）</a:t>
            </a:r>
            <a:endParaRPr lang="en-US" altLang="ja-JP" sz="1800" dirty="0">
              <a:latin typeface="メイリオ" panose="020B0604030504040204" pitchFamily="50" charset="-128"/>
              <a:ea typeface="メイリオ" panose="020B0604030504040204" pitchFamily="50" charset="-128"/>
            </a:endParaRPr>
          </a:p>
          <a:p>
            <a:pPr algn="l"/>
            <a:r>
              <a:rPr lang="ja-JP" altLang="en-US" sz="1800" dirty="0">
                <a:latin typeface="メイリオ" panose="020B0604030504040204" pitchFamily="50" charset="-128"/>
                <a:ea typeface="メイリオ" panose="020B0604030504040204" pitchFamily="50" charset="-128"/>
              </a:rPr>
              <a:t>　　○教　　員 </a:t>
            </a:r>
            <a:r>
              <a:rPr lang="en-US" altLang="ja-JP" sz="1800" dirty="0">
                <a:latin typeface="メイリオ" panose="020B0604030504040204" pitchFamily="50" charset="-128"/>
                <a:ea typeface="メイリオ" panose="020B0604030504040204" pitchFamily="50" charset="-128"/>
              </a:rPr>
              <a:t>…</a:t>
            </a:r>
            <a:r>
              <a:rPr lang="ja-JP" altLang="en-US" sz="1800" dirty="0">
                <a:latin typeface="メイリオ" panose="020B0604030504040204" pitchFamily="50" charset="-128"/>
                <a:ea typeface="メイリオ" panose="020B0604030504040204" pitchFamily="50" charset="-128"/>
              </a:rPr>
              <a:t> 中学・高等学校・大学</a:t>
            </a:r>
            <a:endParaRPr lang="en-US" altLang="ja-JP" sz="1800" dirty="0">
              <a:latin typeface="メイリオ" panose="020B0604030504040204" pitchFamily="50" charset="-128"/>
              <a:ea typeface="メイリオ" panose="020B0604030504040204" pitchFamily="50" charset="-128"/>
            </a:endParaRPr>
          </a:p>
        </p:txBody>
      </p:sp>
      <p:sp>
        <p:nvSpPr>
          <p:cNvPr id="4" name="タイトル 1">
            <a:extLst>
              <a:ext uri="{FF2B5EF4-FFF2-40B4-BE49-F238E27FC236}">
                <a16:creationId xmlns:a16="http://schemas.microsoft.com/office/drawing/2014/main" id="{57B4491A-429D-455E-A04B-8F766D9E2D94}"/>
              </a:ext>
            </a:extLst>
          </p:cNvPr>
          <p:cNvSpPr txBox="1">
            <a:spLocks/>
          </p:cNvSpPr>
          <p:nvPr/>
        </p:nvSpPr>
        <p:spPr>
          <a:xfrm>
            <a:off x="243120" y="182564"/>
            <a:ext cx="8113480" cy="792088"/>
          </a:xfrm>
          <a:prstGeom prst="rect">
            <a:avLst/>
          </a:prstGeom>
        </p:spPr>
        <p:txBody>
          <a:bodyPr vert="horz" lIns="91440" tIns="45720" rIns="91440" bIns="45720" rtlCol="0" anchor="ctr">
            <a:normAutofit fontScale="77500" lnSpcReduction="20000"/>
          </a:bodyPr>
          <a:lstStyle>
            <a:lvl1pPr algn="ctr" defTabSz="457200" rtl="0" eaLnBrk="1" latinLnBrk="0" hangingPunct="1">
              <a:spcBef>
                <a:spcPct val="0"/>
              </a:spcBef>
              <a:buNone/>
              <a:defRPr kumimoji="1" sz="4400" kern="1200">
                <a:solidFill>
                  <a:schemeClr val="tx1"/>
                </a:solidFill>
                <a:latin typeface="+mj-lt"/>
                <a:ea typeface="+mj-ea"/>
                <a:cs typeface="+mj-cs"/>
              </a:defRPr>
            </a:lvl1pPr>
          </a:lstStyle>
          <a:p>
            <a:pPr fontAlgn="auto">
              <a:spcAft>
                <a:spcPts val="0"/>
              </a:spcAft>
            </a:pPr>
            <a:r>
              <a:rPr lang="ja-JP" altLang="en-US" dirty="0"/>
              <a:t>國學院大學大学院修了生の主要進路先</a:t>
            </a:r>
          </a:p>
        </p:txBody>
      </p:sp>
      <p:sp>
        <p:nvSpPr>
          <p:cNvPr id="5" name="タイトル 1">
            <a:extLst>
              <a:ext uri="{FF2B5EF4-FFF2-40B4-BE49-F238E27FC236}">
                <a16:creationId xmlns:a16="http://schemas.microsoft.com/office/drawing/2014/main" id="{2641415D-0446-4173-A6E0-44DE75E6BD5A}"/>
              </a:ext>
            </a:extLst>
          </p:cNvPr>
          <p:cNvSpPr txBox="1">
            <a:spLocks/>
          </p:cNvSpPr>
          <p:nvPr/>
        </p:nvSpPr>
        <p:spPr>
          <a:xfrm>
            <a:off x="243120" y="4019689"/>
            <a:ext cx="8640960" cy="2592288"/>
          </a:xfrm>
          <a:prstGeom prst="rect">
            <a:avLst/>
          </a:prstGeom>
        </p:spPr>
        <p:txBody>
          <a:bodyPr vert="horz" lIns="91440" tIns="45720" rIns="91440" bIns="45720" rtlCol="0" anchor="t">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1800" dirty="0">
                <a:latin typeface="メイリオ" panose="020B0604030504040204" pitchFamily="50" charset="-128"/>
                <a:ea typeface="メイリオ" panose="020B0604030504040204" pitchFamily="50" charset="-128"/>
              </a:rPr>
              <a:t>　◆修了後、正規社員・職員として働ける人は、あまり多くない。</a:t>
            </a:r>
            <a:endParaRPr lang="en-US" altLang="ja-JP" sz="1800" dirty="0">
              <a:latin typeface="メイリオ" panose="020B0604030504040204" pitchFamily="50" charset="-128"/>
              <a:ea typeface="メイリオ" panose="020B0604030504040204" pitchFamily="50" charset="-128"/>
            </a:endParaRPr>
          </a:p>
          <a:p>
            <a:pPr algn="l"/>
            <a:r>
              <a:rPr lang="ja-JP" altLang="en-US" sz="1800" dirty="0">
                <a:latin typeface="メイリオ" panose="020B0604030504040204" pitchFamily="50" charset="-128"/>
                <a:ea typeface="メイリオ" panose="020B0604030504040204" pitchFamily="50" charset="-128"/>
              </a:rPr>
              <a:t>　◆特に、研究者や学芸員として勤務する人の多くは、非常勤や契約社員である。</a:t>
            </a:r>
            <a:endParaRPr lang="en-US" altLang="ja-JP" sz="1800" dirty="0">
              <a:latin typeface="メイリオ" panose="020B0604030504040204" pitchFamily="50" charset="-128"/>
              <a:ea typeface="メイリオ" panose="020B0604030504040204" pitchFamily="50" charset="-128"/>
            </a:endParaRPr>
          </a:p>
          <a:p>
            <a:pPr algn="l"/>
            <a:r>
              <a:rPr lang="ja-JP" altLang="en-US" sz="1800" dirty="0">
                <a:latin typeface="メイリオ" panose="020B0604030504040204" pitchFamily="50" charset="-128"/>
                <a:ea typeface="メイリオ" panose="020B0604030504040204" pitchFamily="50" charset="-128"/>
              </a:rPr>
              <a:t>　◆しかし、数年頑張ることによって、正規社員や職員・教員となる機会もある。</a:t>
            </a:r>
            <a:endParaRPr lang="en-US" altLang="ja-JP" sz="1800" dirty="0">
              <a:latin typeface="メイリオ" panose="020B0604030504040204" pitchFamily="50" charset="-128"/>
              <a:ea typeface="メイリオ" panose="020B0604030504040204" pitchFamily="50" charset="-128"/>
            </a:endParaRPr>
          </a:p>
          <a:p>
            <a:pPr algn="l"/>
            <a:r>
              <a:rPr lang="ja-JP" altLang="en-US" sz="1800" dirty="0">
                <a:latin typeface="メイリオ" panose="020B0604030504040204" pitchFamily="50" charset="-128"/>
                <a:ea typeface="メイリオ" panose="020B0604030504040204" pitchFamily="50" charset="-128"/>
              </a:rPr>
              <a:t>　◆例えば全国の学校や博物館等に行くぐらいの気持ちがないと厳しい。</a:t>
            </a:r>
            <a:endParaRPr lang="en-US" altLang="ja-JP" sz="1800" dirty="0">
              <a:latin typeface="メイリオ" panose="020B0604030504040204" pitchFamily="50" charset="-128"/>
              <a:ea typeface="メイリオ" panose="020B0604030504040204" pitchFamily="50" charset="-128"/>
            </a:endParaRPr>
          </a:p>
          <a:p>
            <a:pPr algn="l"/>
            <a:r>
              <a:rPr lang="ja-JP" altLang="en-US" sz="1800" dirty="0">
                <a:latin typeface="メイリオ" panose="020B0604030504040204" pitchFamily="50" charset="-128"/>
                <a:ea typeface="メイリオ" panose="020B0604030504040204" pitchFamily="50" charset="-128"/>
              </a:rPr>
              <a:t>　　　</a:t>
            </a:r>
            <a:r>
              <a:rPr lang="en-US" altLang="ja-JP" sz="1800" dirty="0">
                <a:latin typeface="メイリオ" panose="020B0604030504040204" pitchFamily="50" charset="-128"/>
                <a:ea typeface="メイリオ" panose="020B0604030504040204" pitchFamily="50" charset="-128"/>
              </a:rPr>
              <a:t>※</a:t>
            </a:r>
            <a:r>
              <a:rPr lang="ja-JP" altLang="en-US" sz="1800" dirty="0">
                <a:latin typeface="メイリオ" panose="020B0604030504040204" pitchFamily="50" charset="-128"/>
                <a:ea typeface="メイリオ" panose="020B0604030504040204" pitchFamily="50" charset="-128"/>
              </a:rPr>
              <a:t>ある意味、企業の転勤よりも厳しい環境かもしれません。</a:t>
            </a:r>
            <a:endParaRPr lang="en-US" altLang="ja-JP" sz="1800" dirty="0">
              <a:latin typeface="メイリオ" panose="020B0604030504040204" pitchFamily="50" charset="-128"/>
              <a:ea typeface="メイリオ" panose="020B0604030504040204" pitchFamily="50" charset="-128"/>
            </a:endParaRPr>
          </a:p>
          <a:p>
            <a:pPr algn="l"/>
            <a:r>
              <a:rPr lang="ja-JP" altLang="en-US" sz="1800" dirty="0">
                <a:latin typeface="メイリオ" panose="020B0604030504040204" pitchFamily="50" charset="-128"/>
                <a:ea typeface="メイリオ" panose="020B0604030504040204" pitchFamily="50" charset="-128"/>
              </a:rPr>
              <a:t>　◆つまり、研究者となるためには大学院での学修はもとより、より高度で</a:t>
            </a:r>
            <a:endParaRPr lang="en-US" altLang="ja-JP" sz="1800" dirty="0">
              <a:latin typeface="メイリオ" panose="020B0604030504040204" pitchFamily="50" charset="-128"/>
              <a:ea typeface="メイリオ" panose="020B0604030504040204" pitchFamily="50" charset="-128"/>
            </a:endParaRPr>
          </a:p>
          <a:p>
            <a:pPr algn="l"/>
            <a:r>
              <a:rPr lang="ja-JP" altLang="en-US" sz="1800" dirty="0">
                <a:latin typeface="メイリオ" panose="020B0604030504040204" pitchFamily="50" charset="-128"/>
                <a:ea typeface="メイリオ" panose="020B0604030504040204" pitchFamily="50" charset="-128"/>
              </a:rPr>
              <a:t>　　専門的な知識や技術、経験が必要であることを、肝に銘じて大学院生活を</a:t>
            </a:r>
            <a:endParaRPr lang="en-US" altLang="ja-JP" sz="1800" dirty="0">
              <a:latin typeface="メイリオ" panose="020B0604030504040204" pitchFamily="50" charset="-128"/>
              <a:ea typeface="メイリオ" panose="020B0604030504040204" pitchFamily="50" charset="-128"/>
            </a:endParaRPr>
          </a:p>
          <a:p>
            <a:pPr algn="l"/>
            <a:r>
              <a:rPr lang="ja-JP" altLang="en-US" sz="1800" dirty="0">
                <a:latin typeface="メイリオ" panose="020B0604030504040204" pitchFamily="50" charset="-128"/>
                <a:ea typeface="メイリオ" panose="020B0604030504040204" pitchFamily="50" charset="-128"/>
              </a:rPr>
              <a:t>　　過ごしてください。</a:t>
            </a:r>
            <a:endParaRPr lang="en-US" altLang="ja-JP" sz="18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7110100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0B06799-3B91-47DD-B56A-544947735D06}"/>
              </a:ext>
            </a:extLst>
          </p:cNvPr>
          <p:cNvSpPr txBox="1">
            <a:spLocks/>
          </p:cNvSpPr>
          <p:nvPr/>
        </p:nvSpPr>
        <p:spPr>
          <a:xfrm>
            <a:off x="457200" y="488043"/>
            <a:ext cx="8229600" cy="1143000"/>
          </a:xfrm>
          <a:prstGeom prst="rect">
            <a:avLst/>
          </a:prstGeom>
        </p:spPr>
        <p:txBody>
          <a:bodyPr>
            <a:normAutofit/>
          </a:bodyPr>
          <a:lstStyle>
            <a:lvl1pPr algn="ctr" defTabSz="342900" rtl="0" eaLnBrk="1" latinLnBrk="0" hangingPunct="1">
              <a:spcBef>
                <a:spcPct val="0"/>
              </a:spcBef>
              <a:buNone/>
              <a:defRPr kumimoji="1" sz="3300" kern="1200">
                <a:solidFill>
                  <a:schemeClr val="tx1"/>
                </a:solidFill>
                <a:latin typeface="+mj-lt"/>
                <a:ea typeface="+mj-ea"/>
                <a:cs typeface="+mj-cs"/>
              </a:defRPr>
            </a:lvl1pPr>
          </a:lstStyle>
          <a:p>
            <a:r>
              <a:rPr lang="ja-JP" altLang="en-US" sz="3600" dirty="0">
                <a:latin typeface="HGP創英角ｺﾞｼｯｸUB" panose="020B0900000000000000" pitchFamily="50" charset="-128"/>
                <a:ea typeface="HGP創英角ｺﾞｼｯｸUB" panose="020B0900000000000000" pitchFamily="50" charset="-128"/>
              </a:rPr>
              <a:t>大学院生の就職活動</a:t>
            </a:r>
          </a:p>
        </p:txBody>
      </p:sp>
      <p:sp>
        <p:nvSpPr>
          <p:cNvPr id="3" name="コンテンツ プレースホルダー 2">
            <a:extLst>
              <a:ext uri="{FF2B5EF4-FFF2-40B4-BE49-F238E27FC236}">
                <a16:creationId xmlns:a16="http://schemas.microsoft.com/office/drawing/2014/main" id="{FAC69A30-35EC-4944-AEB6-9812F21D890E}"/>
              </a:ext>
            </a:extLst>
          </p:cNvPr>
          <p:cNvSpPr txBox="1">
            <a:spLocks/>
          </p:cNvSpPr>
          <p:nvPr/>
        </p:nvSpPr>
        <p:spPr>
          <a:xfrm>
            <a:off x="323528" y="1879600"/>
            <a:ext cx="8507288" cy="4259263"/>
          </a:xfrm>
          <a:prstGeom prst="rect">
            <a:avLst/>
          </a:prstGeom>
        </p:spPr>
        <p:txBody>
          <a:bodyPr>
            <a:normAutofit fontScale="92500"/>
          </a:bodyPr>
          <a:lstStyle>
            <a:lvl1pPr marL="257175" indent="-257175" algn="l" defTabSz="342900" rtl="0" eaLnBrk="1" latinLnBrk="0" hangingPunct="1">
              <a:spcBef>
                <a:spcPct val="20000"/>
              </a:spcBef>
              <a:buFont typeface="Arial"/>
              <a:buChar char="•"/>
              <a:defRPr kumimoji="1" sz="2400" kern="1200">
                <a:solidFill>
                  <a:schemeClr val="tx1"/>
                </a:solidFill>
                <a:latin typeface="+mn-lt"/>
                <a:ea typeface="+mn-ea"/>
                <a:cs typeface="+mn-cs"/>
              </a:defRPr>
            </a:lvl1pPr>
            <a:lvl2pPr marL="557213" indent="-214313" algn="l" defTabSz="342900" rtl="0" eaLnBrk="1" latinLnBrk="0" hangingPunct="1">
              <a:spcBef>
                <a:spcPct val="20000"/>
              </a:spcBef>
              <a:buFont typeface="Arial"/>
              <a:buChar char="–"/>
              <a:defRPr kumimoji="1" sz="2100" kern="1200">
                <a:solidFill>
                  <a:schemeClr val="tx1"/>
                </a:solidFill>
                <a:latin typeface="+mn-lt"/>
                <a:ea typeface="+mn-ea"/>
                <a:cs typeface="+mn-cs"/>
              </a:defRPr>
            </a:lvl2pPr>
            <a:lvl3pPr marL="857250" indent="-171450" algn="l" defTabSz="342900" rtl="0" eaLnBrk="1" latinLnBrk="0" hangingPunct="1">
              <a:spcBef>
                <a:spcPct val="20000"/>
              </a:spcBef>
              <a:buFont typeface="Arial"/>
              <a:buChar char="•"/>
              <a:defRPr kumimoji="1" sz="1800" kern="1200">
                <a:solidFill>
                  <a:schemeClr val="tx1"/>
                </a:solidFill>
                <a:latin typeface="+mn-lt"/>
                <a:ea typeface="+mn-ea"/>
                <a:cs typeface="+mn-cs"/>
              </a:defRPr>
            </a:lvl3pPr>
            <a:lvl4pPr marL="1200150" indent="-171450" algn="l" defTabSz="342900" rtl="0" eaLnBrk="1" latinLnBrk="0" hangingPunct="1">
              <a:spcBef>
                <a:spcPct val="20000"/>
              </a:spcBef>
              <a:buFont typeface="Arial"/>
              <a:buChar char="–"/>
              <a:defRPr kumimoji="1" sz="1500" kern="1200">
                <a:solidFill>
                  <a:schemeClr val="tx1"/>
                </a:solidFill>
                <a:latin typeface="+mn-lt"/>
                <a:ea typeface="+mn-ea"/>
                <a:cs typeface="+mn-cs"/>
              </a:defRPr>
            </a:lvl4pPr>
            <a:lvl5pPr marL="1543050" indent="-171450" algn="l" defTabSz="342900" rtl="0" eaLnBrk="1" latinLnBrk="0" hangingPunct="1">
              <a:spcBef>
                <a:spcPct val="20000"/>
              </a:spcBef>
              <a:buFont typeface="Arial"/>
              <a:buChar char="»"/>
              <a:defRPr kumimoji="1"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kumimoji="1"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kumimoji="1"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kumimoji="1"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kumimoji="1" sz="1500" kern="1200">
                <a:solidFill>
                  <a:schemeClr val="tx1"/>
                </a:solidFill>
                <a:latin typeface="+mn-lt"/>
                <a:ea typeface="+mn-ea"/>
                <a:cs typeface="+mn-cs"/>
              </a:defRPr>
            </a:lvl9pPr>
          </a:lstStyle>
          <a:p>
            <a:pPr marL="0" indent="0">
              <a:buFont typeface="Arial"/>
              <a:buNone/>
            </a:pPr>
            <a:r>
              <a:rPr lang="ja-JP" altLang="en-US" sz="3800" dirty="0">
                <a:latin typeface="メイリオ" panose="020B0604030504040204" pitchFamily="50" charset="-128"/>
                <a:ea typeface="メイリオ" panose="020B0604030504040204" pitchFamily="50" charset="-128"/>
              </a:rPr>
              <a:t>就職活動のスケジュールや選考方法については</a:t>
            </a:r>
            <a:r>
              <a:rPr lang="ja-JP" altLang="en-US" sz="3800" b="1" u="sng" dirty="0">
                <a:solidFill>
                  <a:srgbClr val="FF0000"/>
                </a:solidFill>
                <a:latin typeface="メイリオ" panose="020B0604030504040204" pitchFamily="50" charset="-128"/>
                <a:ea typeface="メイリオ" panose="020B0604030504040204" pitchFamily="50" charset="-128"/>
              </a:rPr>
              <a:t>基本的に学部３年生と同じ</a:t>
            </a:r>
            <a:endParaRPr lang="en-US" altLang="ja-JP" sz="3800" b="1" u="sng" dirty="0">
              <a:latin typeface="メイリオ" panose="020B0604030504040204" pitchFamily="50" charset="-128"/>
              <a:ea typeface="メイリオ" panose="020B0604030504040204" pitchFamily="50" charset="-128"/>
            </a:endParaRPr>
          </a:p>
          <a:p>
            <a:pPr marL="0" indent="0">
              <a:buFont typeface="Arial"/>
              <a:buNone/>
            </a:pPr>
            <a:endParaRPr lang="en-US" altLang="ja-JP" sz="3600" dirty="0">
              <a:latin typeface="メイリオ" panose="020B0604030504040204" pitchFamily="50" charset="-128"/>
              <a:ea typeface="メイリオ" panose="020B0604030504040204" pitchFamily="50" charset="-128"/>
            </a:endParaRPr>
          </a:p>
          <a:p>
            <a:pPr marL="0" indent="0">
              <a:buFont typeface="Arial"/>
              <a:buNone/>
            </a:pPr>
            <a:r>
              <a:rPr lang="ja-JP" altLang="en-US" sz="3600" dirty="0">
                <a:latin typeface="メイリオ" panose="020B0604030504040204" pitchFamily="50" charset="-128"/>
                <a:ea typeface="メイリオ" panose="020B0604030504040204" pitchFamily="50" charset="-128"/>
              </a:rPr>
              <a:t>＜注意点＞</a:t>
            </a:r>
            <a:endParaRPr lang="en-US" altLang="ja-JP" sz="3600" dirty="0">
              <a:latin typeface="メイリオ" panose="020B0604030504040204" pitchFamily="50" charset="-128"/>
              <a:ea typeface="メイリオ" panose="020B0604030504040204" pitchFamily="50" charset="-128"/>
            </a:endParaRPr>
          </a:p>
          <a:p>
            <a:pPr marL="0" indent="0">
              <a:buFont typeface="Arial"/>
              <a:buNone/>
            </a:pPr>
            <a:r>
              <a:rPr lang="ja-JP" altLang="en-US" sz="4000" dirty="0">
                <a:latin typeface="メイリオ" panose="020B0604030504040204" pitchFamily="50" charset="-128"/>
                <a:ea typeface="メイリオ" panose="020B0604030504040204" pitchFamily="50" charset="-128"/>
              </a:rPr>
              <a:t>企業</a:t>
            </a:r>
            <a:r>
              <a:rPr lang="ja-JP" altLang="en-US" sz="3600" dirty="0">
                <a:latin typeface="メイリオ" panose="020B0604030504040204" pitchFamily="50" charset="-128"/>
                <a:ea typeface="メイリオ" panose="020B0604030504040204" pitchFamily="50" charset="-128"/>
              </a:rPr>
              <a:t>⇒</a:t>
            </a:r>
            <a:r>
              <a:rPr lang="ja-JP" altLang="en-US" sz="3600" b="1" u="sng" dirty="0">
                <a:solidFill>
                  <a:srgbClr val="FF0000"/>
                </a:solidFill>
                <a:latin typeface="メイリオ" panose="020B0604030504040204" pitchFamily="50" charset="-128"/>
                <a:ea typeface="メイリオ" panose="020B0604030504040204" pitchFamily="50" charset="-128"/>
              </a:rPr>
              <a:t>求人情報（応募条件）</a:t>
            </a:r>
            <a:r>
              <a:rPr lang="ja-JP" altLang="en-US" sz="3600" u="sng" dirty="0">
                <a:latin typeface="メイリオ" panose="020B0604030504040204" pitchFamily="50" charset="-128"/>
                <a:ea typeface="メイリオ" panose="020B0604030504040204" pitchFamily="50" charset="-128"/>
              </a:rPr>
              <a:t>を要確認！</a:t>
            </a:r>
            <a:endParaRPr lang="en-US" altLang="ja-JP" sz="3600" u="sng" dirty="0">
              <a:latin typeface="メイリオ" panose="020B0604030504040204" pitchFamily="50" charset="-128"/>
              <a:ea typeface="メイリオ" panose="020B0604030504040204" pitchFamily="50" charset="-128"/>
            </a:endParaRPr>
          </a:p>
          <a:p>
            <a:pPr marL="0" indent="0">
              <a:buFont typeface="Arial"/>
              <a:buNone/>
            </a:pPr>
            <a:r>
              <a:rPr lang="ja-JP" altLang="en-US" sz="4000" dirty="0">
                <a:latin typeface="メイリオ" panose="020B0604030504040204" pitchFamily="50" charset="-128"/>
                <a:ea typeface="メイリオ" panose="020B0604030504040204" pitchFamily="50" charset="-128"/>
              </a:rPr>
              <a:t>公務員</a:t>
            </a:r>
            <a:r>
              <a:rPr lang="ja-JP" altLang="en-US" sz="3600" dirty="0">
                <a:latin typeface="メイリオ" panose="020B0604030504040204" pitchFamily="50" charset="-128"/>
                <a:ea typeface="メイリオ" panose="020B0604030504040204" pitchFamily="50" charset="-128"/>
              </a:rPr>
              <a:t>⇒</a:t>
            </a:r>
            <a:r>
              <a:rPr lang="ja-JP" altLang="en-US" sz="3600" b="1" u="sng" dirty="0">
                <a:solidFill>
                  <a:srgbClr val="FF0000"/>
                </a:solidFill>
                <a:latin typeface="メイリオ" panose="020B0604030504040204" pitchFamily="50" charset="-128"/>
                <a:ea typeface="メイリオ" panose="020B0604030504040204" pitchFamily="50" charset="-128"/>
              </a:rPr>
              <a:t>受験可能な試験区分</a:t>
            </a:r>
            <a:r>
              <a:rPr lang="ja-JP" altLang="en-US" sz="3600" u="sng" dirty="0">
                <a:latin typeface="メイリオ" panose="020B0604030504040204" pitchFamily="50" charset="-128"/>
                <a:ea typeface="メイリオ" panose="020B0604030504040204" pitchFamily="50" charset="-128"/>
              </a:rPr>
              <a:t>が変わる！</a:t>
            </a:r>
            <a:endParaRPr lang="en-US" altLang="ja-JP" sz="3600" u="sng"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5959803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a:extLst>
              <a:ext uri="{FF2B5EF4-FFF2-40B4-BE49-F238E27FC236}">
                <a16:creationId xmlns:a16="http://schemas.microsoft.com/office/drawing/2014/main" id="{5CB8684B-CCAC-4834-90C8-9EBF9CD6EE6B}"/>
              </a:ext>
            </a:extLst>
          </p:cNvPr>
          <p:cNvSpPr txBox="1">
            <a:spLocks/>
          </p:cNvSpPr>
          <p:nvPr/>
        </p:nvSpPr>
        <p:spPr bwMode="auto">
          <a:xfrm>
            <a:off x="0" y="103000"/>
            <a:ext cx="9144000" cy="9286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a:lstStyle>
          <a:p>
            <a:r>
              <a:rPr lang="ja-JP" altLang="en-US" kern="0" dirty="0">
                <a:solidFill>
                  <a:schemeClr val="tx1"/>
                </a:solidFill>
              </a:rPr>
              <a:t>大学院生の就職活動</a:t>
            </a:r>
          </a:p>
        </p:txBody>
      </p:sp>
      <p:sp>
        <p:nvSpPr>
          <p:cNvPr id="4" name="正方形/長方形 3">
            <a:extLst>
              <a:ext uri="{FF2B5EF4-FFF2-40B4-BE49-F238E27FC236}">
                <a16:creationId xmlns:a16="http://schemas.microsoft.com/office/drawing/2014/main" id="{C12616B9-9C66-48E5-9FC9-4C4A87E7D604}"/>
              </a:ext>
            </a:extLst>
          </p:cNvPr>
          <p:cNvSpPr/>
          <p:nvPr/>
        </p:nvSpPr>
        <p:spPr>
          <a:xfrm>
            <a:off x="287524" y="1172067"/>
            <a:ext cx="8532948" cy="5578450"/>
          </a:xfrm>
          <a:prstGeom prst="rect">
            <a:avLst/>
          </a:prstGeom>
          <a:noFill/>
        </p:spPr>
        <p:txBody>
          <a:bodyPr wrap="square">
            <a:spAutoFit/>
          </a:bodyPr>
          <a:lstStyle/>
          <a:p>
            <a:pPr marL="742950" indent="-742950">
              <a:defRPr/>
            </a:pPr>
            <a:r>
              <a:rPr lang="ja-JP" altLang="en-US" sz="3600" b="1" dirty="0">
                <a:ln w="0"/>
                <a:solidFill>
                  <a:srgbClr val="FF0000"/>
                </a:solidFill>
                <a:effectLst>
                  <a:outerShdw blurRad="38100" dist="19050" dir="2700000" algn="tl" rotWithShape="0">
                    <a:schemeClr val="dk1">
                      <a:alpha val="40000"/>
                    </a:schemeClr>
                  </a:outerShdw>
                </a:effectLst>
                <a:ea typeface="ＭＳ Ｐゴシック" charset="-128"/>
              </a:rPr>
              <a:t>採用基準のハードルは学部生より高い</a:t>
            </a:r>
            <a:endParaRPr lang="en-US" altLang="ja-JP" sz="3600" b="1" dirty="0">
              <a:ln w="0"/>
              <a:solidFill>
                <a:srgbClr val="FF0000"/>
              </a:solidFill>
              <a:effectLst>
                <a:outerShdw blurRad="38100" dist="19050" dir="2700000" algn="tl" rotWithShape="0">
                  <a:schemeClr val="dk1">
                    <a:alpha val="40000"/>
                  </a:schemeClr>
                </a:outerShdw>
              </a:effectLst>
              <a:ea typeface="ＭＳ Ｐゴシック" charset="-128"/>
            </a:endParaRPr>
          </a:p>
          <a:p>
            <a:pPr marL="742950" indent="-742950">
              <a:buFont typeface="Arial" pitchFamily="34" charset="0"/>
              <a:buChar char="•"/>
              <a:defRPr/>
            </a:pPr>
            <a:endParaRPr lang="en-US" altLang="ja-JP" sz="1100" dirty="0">
              <a:ln w="0"/>
              <a:effectLst>
                <a:outerShdw blurRad="38100" dist="19050" dir="2700000" algn="tl" rotWithShape="0">
                  <a:schemeClr val="dk1">
                    <a:alpha val="40000"/>
                  </a:schemeClr>
                </a:outerShdw>
              </a:effectLst>
              <a:ea typeface="ＭＳ Ｐゴシック" charset="-128"/>
            </a:endParaRPr>
          </a:p>
          <a:p>
            <a:pPr>
              <a:defRPr/>
            </a:pPr>
            <a:r>
              <a:rPr lang="ja-JP" altLang="en-US" sz="2800" dirty="0">
                <a:ln w="0"/>
                <a:effectLst>
                  <a:outerShdw blurRad="38100" dist="19050" dir="2700000" algn="tl" rotWithShape="0">
                    <a:schemeClr val="dk1">
                      <a:alpha val="40000"/>
                    </a:schemeClr>
                  </a:outerShdw>
                </a:effectLst>
                <a:ea typeface="ＭＳ Ｐゴシック" charset="-128"/>
              </a:rPr>
              <a:t>　理由：給与体系が高い、２歳差、頭でっかちなイメージ</a:t>
            </a:r>
            <a:endParaRPr lang="en-US" altLang="ja-JP" sz="2800" dirty="0">
              <a:ln w="0"/>
              <a:effectLst>
                <a:outerShdw blurRad="38100" dist="19050" dir="2700000" algn="tl" rotWithShape="0">
                  <a:schemeClr val="dk1">
                    <a:alpha val="40000"/>
                  </a:schemeClr>
                </a:outerShdw>
              </a:effectLst>
              <a:ea typeface="ＭＳ Ｐゴシック" charset="-128"/>
            </a:endParaRPr>
          </a:p>
          <a:p>
            <a:pPr>
              <a:defRPr/>
            </a:pPr>
            <a:endParaRPr lang="en-US" altLang="ja-JP" sz="1050" dirty="0">
              <a:ln w="0"/>
              <a:effectLst>
                <a:outerShdw blurRad="38100" dist="19050" dir="2700000" algn="tl" rotWithShape="0">
                  <a:schemeClr val="dk1">
                    <a:alpha val="40000"/>
                  </a:schemeClr>
                </a:outerShdw>
              </a:effectLst>
              <a:ea typeface="ＭＳ Ｐゴシック" charset="-128"/>
            </a:endParaRPr>
          </a:p>
          <a:p>
            <a:pPr marL="742950" indent="-742950">
              <a:defRPr/>
            </a:pPr>
            <a:r>
              <a:rPr lang="ja-JP" altLang="en-US" sz="3600" b="1" dirty="0">
                <a:ln w="0"/>
                <a:solidFill>
                  <a:srgbClr val="FF0000"/>
                </a:solidFill>
                <a:effectLst>
                  <a:outerShdw blurRad="38100" dist="19050" dir="2700000" algn="tl" rotWithShape="0">
                    <a:schemeClr val="dk1">
                      <a:alpha val="40000"/>
                    </a:schemeClr>
                  </a:outerShdw>
                </a:effectLst>
                <a:ea typeface="ＭＳ Ｐゴシック" charset="-128"/>
              </a:rPr>
              <a:t>選考において、必ず聞かれる質問がある</a:t>
            </a:r>
            <a:endParaRPr lang="en-US" altLang="ja-JP" sz="3600" b="1" dirty="0">
              <a:ln w="0"/>
              <a:solidFill>
                <a:srgbClr val="FF0000"/>
              </a:solidFill>
              <a:effectLst>
                <a:outerShdw blurRad="38100" dist="19050" dir="2700000" algn="tl" rotWithShape="0">
                  <a:schemeClr val="dk1">
                    <a:alpha val="40000"/>
                  </a:schemeClr>
                </a:outerShdw>
              </a:effectLst>
              <a:ea typeface="ＭＳ Ｐゴシック" charset="-128"/>
            </a:endParaRPr>
          </a:p>
          <a:p>
            <a:pPr marL="742950" indent="-742950">
              <a:buFont typeface="Arial" pitchFamily="34" charset="0"/>
              <a:buChar char="•"/>
              <a:defRPr/>
            </a:pPr>
            <a:endParaRPr lang="en-US" altLang="ja-JP" sz="1100" dirty="0">
              <a:ln w="0"/>
              <a:effectLst>
                <a:outerShdw blurRad="38100" dist="19050" dir="2700000" algn="tl" rotWithShape="0">
                  <a:schemeClr val="dk1">
                    <a:alpha val="40000"/>
                  </a:schemeClr>
                </a:outerShdw>
              </a:effectLst>
              <a:ea typeface="ＭＳ Ｐゴシック" charset="-128"/>
            </a:endParaRPr>
          </a:p>
          <a:p>
            <a:pPr>
              <a:defRPr/>
            </a:pPr>
            <a:r>
              <a:rPr lang="ja-JP" altLang="en-US" sz="2800" dirty="0">
                <a:ln w="0"/>
                <a:effectLst>
                  <a:outerShdw blurRad="38100" dist="19050" dir="2700000" algn="tl" rotWithShape="0">
                    <a:schemeClr val="dk1">
                      <a:alpha val="40000"/>
                    </a:schemeClr>
                  </a:outerShdw>
                </a:effectLst>
                <a:ea typeface="ＭＳ Ｐゴシック" charset="-128"/>
              </a:rPr>
              <a:t>　①なぜ（法科）大学院に進学したのですか？</a:t>
            </a:r>
            <a:endParaRPr lang="en-US" altLang="ja-JP" sz="2800" dirty="0">
              <a:ln w="0"/>
              <a:effectLst>
                <a:outerShdw blurRad="38100" dist="19050" dir="2700000" algn="tl" rotWithShape="0">
                  <a:schemeClr val="dk1">
                    <a:alpha val="40000"/>
                  </a:schemeClr>
                </a:outerShdw>
              </a:effectLst>
              <a:ea typeface="ＭＳ Ｐゴシック" charset="-128"/>
            </a:endParaRPr>
          </a:p>
          <a:p>
            <a:pPr>
              <a:defRPr/>
            </a:pPr>
            <a:r>
              <a:rPr lang="ja-JP" altLang="en-US" sz="2800" dirty="0">
                <a:ln w="0"/>
                <a:effectLst>
                  <a:outerShdw blurRad="38100" dist="19050" dir="2700000" algn="tl" rotWithShape="0">
                    <a:schemeClr val="dk1">
                      <a:alpha val="40000"/>
                    </a:schemeClr>
                  </a:outerShdw>
                </a:effectLst>
                <a:ea typeface="ＭＳ Ｐゴシック" charset="-128"/>
              </a:rPr>
              <a:t>　　</a:t>
            </a:r>
            <a:r>
              <a:rPr lang="ja-JP" altLang="en-US" sz="2400" dirty="0">
                <a:ln w="0"/>
                <a:effectLst>
                  <a:outerShdw blurRad="38100" dist="19050" dir="2700000" algn="tl" rotWithShape="0">
                    <a:schemeClr val="dk1">
                      <a:alpha val="40000"/>
                    </a:schemeClr>
                  </a:outerShdw>
                </a:effectLst>
                <a:ea typeface="ＭＳ Ｐゴシック" charset="-128"/>
              </a:rPr>
              <a:t>⇒自分なりに進学の理由を考えて、きちんと人に</a:t>
            </a:r>
          </a:p>
          <a:p>
            <a:pPr>
              <a:defRPr/>
            </a:pPr>
            <a:r>
              <a:rPr lang="ja-JP" altLang="en-US" sz="2400" dirty="0">
                <a:ln w="0"/>
                <a:effectLst>
                  <a:outerShdw blurRad="38100" dist="19050" dir="2700000" algn="tl" rotWithShape="0">
                    <a:schemeClr val="dk1">
                      <a:alpha val="40000"/>
                    </a:schemeClr>
                  </a:outerShdw>
                </a:effectLst>
                <a:ea typeface="ＭＳ Ｐゴシック" charset="-128"/>
              </a:rPr>
              <a:t>　　　　話せるように準備</a:t>
            </a:r>
            <a:endParaRPr lang="en-US" altLang="ja-JP" sz="2400" dirty="0">
              <a:ln w="0"/>
              <a:effectLst>
                <a:outerShdw blurRad="38100" dist="19050" dir="2700000" algn="tl" rotWithShape="0">
                  <a:schemeClr val="dk1">
                    <a:alpha val="40000"/>
                  </a:schemeClr>
                </a:outerShdw>
              </a:effectLst>
              <a:ea typeface="ＭＳ Ｐゴシック" charset="-128"/>
            </a:endParaRPr>
          </a:p>
          <a:p>
            <a:pPr>
              <a:defRPr/>
            </a:pPr>
            <a:endParaRPr lang="en-US" altLang="ja-JP" sz="1000" dirty="0">
              <a:ln w="0"/>
              <a:effectLst>
                <a:outerShdw blurRad="38100" dist="19050" dir="2700000" algn="tl" rotWithShape="0">
                  <a:schemeClr val="dk1">
                    <a:alpha val="40000"/>
                  </a:schemeClr>
                </a:outerShdw>
              </a:effectLst>
              <a:ea typeface="ＭＳ Ｐゴシック" charset="-128"/>
            </a:endParaRPr>
          </a:p>
          <a:p>
            <a:pPr>
              <a:defRPr/>
            </a:pPr>
            <a:r>
              <a:rPr lang="ja-JP" altLang="en-US" sz="2800" dirty="0">
                <a:ln w="0"/>
                <a:effectLst>
                  <a:outerShdw blurRad="38100" dist="19050" dir="2700000" algn="tl" rotWithShape="0">
                    <a:schemeClr val="dk1">
                      <a:alpha val="40000"/>
                    </a:schemeClr>
                  </a:outerShdw>
                </a:effectLst>
                <a:ea typeface="ＭＳ Ｐゴシック" charset="-128"/>
              </a:rPr>
              <a:t>　②なぜ研究者ではなく就職を選んだのですか？</a:t>
            </a:r>
            <a:endParaRPr lang="en-US" altLang="ja-JP" sz="2800" dirty="0">
              <a:ln w="0"/>
              <a:effectLst>
                <a:outerShdw blurRad="38100" dist="19050" dir="2700000" algn="tl" rotWithShape="0">
                  <a:schemeClr val="dk1">
                    <a:alpha val="40000"/>
                  </a:schemeClr>
                </a:outerShdw>
              </a:effectLst>
              <a:ea typeface="ＭＳ Ｐゴシック" charset="-128"/>
            </a:endParaRPr>
          </a:p>
          <a:p>
            <a:pPr>
              <a:defRPr/>
            </a:pPr>
            <a:endParaRPr lang="en-US" altLang="ja-JP" sz="1050" dirty="0">
              <a:ln w="0"/>
              <a:effectLst>
                <a:outerShdw blurRad="38100" dist="19050" dir="2700000" algn="tl" rotWithShape="0">
                  <a:schemeClr val="dk1">
                    <a:alpha val="40000"/>
                  </a:schemeClr>
                </a:outerShdw>
              </a:effectLst>
              <a:ea typeface="ＭＳ Ｐゴシック" charset="-128"/>
            </a:endParaRPr>
          </a:p>
          <a:p>
            <a:pPr>
              <a:defRPr/>
            </a:pPr>
            <a:r>
              <a:rPr lang="ja-JP" altLang="en-US" sz="2800" dirty="0">
                <a:ln w="0"/>
                <a:effectLst>
                  <a:outerShdw blurRad="38100" dist="19050" dir="2700000" algn="tl" rotWithShape="0">
                    <a:schemeClr val="dk1">
                      <a:alpha val="40000"/>
                    </a:schemeClr>
                  </a:outerShdw>
                </a:effectLst>
                <a:ea typeface="ＭＳ Ｐゴシック" charset="-128"/>
              </a:rPr>
              <a:t>　③大学院まで進学してなぜうちの会社なのですか？</a:t>
            </a:r>
            <a:endParaRPr lang="en-US" altLang="ja-JP" sz="2800" dirty="0">
              <a:ln w="0"/>
              <a:effectLst>
                <a:outerShdw blurRad="38100" dist="19050" dir="2700000" algn="tl" rotWithShape="0">
                  <a:schemeClr val="dk1">
                    <a:alpha val="40000"/>
                  </a:schemeClr>
                </a:outerShdw>
              </a:effectLst>
              <a:ea typeface="ＭＳ Ｐゴシック" charset="-128"/>
            </a:endParaRPr>
          </a:p>
          <a:p>
            <a:pPr>
              <a:defRPr/>
            </a:pPr>
            <a:r>
              <a:rPr lang="ja-JP" altLang="en-US" sz="2800" dirty="0">
                <a:ln w="0"/>
                <a:effectLst>
                  <a:outerShdw blurRad="38100" dist="19050" dir="2700000" algn="tl" rotWithShape="0">
                    <a:schemeClr val="dk1">
                      <a:alpha val="40000"/>
                    </a:schemeClr>
                  </a:outerShdw>
                </a:effectLst>
                <a:ea typeface="ＭＳ Ｐゴシック" charset="-128"/>
              </a:rPr>
              <a:t>　　⇒</a:t>
            </a:r>
            <a:r>
              <a:rPr lang="ja-JP" altLang="en-US" sz="2400" dirty="0">
                <a:ln w="0"/>
                <a:effectLst>
                  <a:outerShdw blurRad="38100" dist="19050" dir="2700000" algn="tl" rotWithShape="0">
                    <a:schemeClr val="dk1">
                      <a:alpha val="40000"/>
                    </a:schemeClr>
                  </a:outerShdw>
                </a:effectLst>
                <a:ea typeface="ＭＳ Ｐゴシック" charset="-128"/>
              </a:rPr>
              <a:t>研究者の道は困難だからなどネガティブな理由は</a:t>
            </a:r>
            <a:r>
              <a:rPr lang="en-US" altLang="ja-JP" sz="2400" dirty="0">
                <a:ln w="0"/>
                <a:effectLst>
                  <a:outerShdw blurRad="38100" dist="19050" dir="2700000" algn="tl" rotWithShape="0">
                    <a:schemeClr val="dk1">
                      <a:alpha val="40000"/>
                    </a:schemeClr>
                  </a:outerShdw>
                </a:effectLst>
                <a:ea typeface="ＭＳ Ｐゴシック" charset="-128"/>
              </a:rPr>
              <a:t>NG</a:t>
            </a:r>
            <a:r>
              <a:rPr lang="ja-JP" altLang="en-US" sz="2400" dirty="0">
                <a:ln w="0"/>
                <a:effectLst>
                  <a:outerShdw blurRad="38100" dist="19050" dir="2700000" algn="tl" rotWithShape="0">
                    <a:schemeClr val="dk1">
                      <a:alpha val="40000"/>
                    </a:schemeClr>
                  </a:outerShdw>
                </a:effectLst>
                <a:ea typeface="ＭＳ Ｐゴシック" charset="-128"/>
              </a:rPr>
              <a:t>！</a:t>
            </a:r>
            <a:endParaRPr lang="en-US" altLang="ja-JP" sz="2400" dirty="0">
              <a:ln w="0"/>
              <a:effectLst>
                <a:outerShdw blurRad="38100" dist="19050" dir="2700000" algn="tl" rotWithShape="0">
                  <a:schemeClr val="dk1">
                    <a:alpha val="40000"/>
                  </a:schemeClr>
                </a:outerShdw>
              </a:effectLst>
              <a:ea typeface="ＭＳ Ｐゴシック" charset="-128"/>
            </a:endParaRPr>
          </a:p>
          <a:p>
            <a:pPr>
              <a:defRPr/>
            </a:pPr>
            <a:r>
              <a:rPr lang="ja-JP" altLang="en-US" sz="2400" dirty="0">
                <a:ln w="0"/>
                <a:effectLst>
                  <a:outerShdw blurRad="38100" dist="19050" dir="2700000" algn="tl" rotWithShape="0">
                    <a:schemeClr val="dk1">
                      <a:alpha val="40000"/>
                    </a:schemeClr>
                  </a:outerShdw>
                </a:effectLst>
                <a:ea typeface="ＭＳ Ｐゴシック" charset="-128"/>
              </a:rPr>
              <a:t>　　　　ポジティブ・明確な理由が必要</a:t>
            </a:r>
          </a:p>
          <a:p>
            <a:pPr>
              <a:defRPr/>
            </a:pPr>
            <a:endParaRPr lang="en-US" altLang="ja-JP" sz="1000" dirty="0">
              <a:ln w="0"/>
              <a:effectLst>
                <a:outerShdw blurRad="38100" dist="19050" dir="2700000" algn="tl" rotWithShape="0">
                  <a:schemeClr val="dk1">
                    <a:alpha val="40000"/>
                  </a:schemeClr>
                </a:outerShdw>
              </a:effectLst>
              <a:ea typeface="ＭＳ Ｐゴシック" charset="-128"/>
            </a:endParaRPr>
          </a:p>
        </p:txBody>
      </p:sp>
    </p:spTree>
    <p:extLst>
      <p:ext uri="{BB962C8B-B14F-4D97-AF65-F5344CB8AC3E}">
        <p14:creationId xmlns:p14="http://schemas.microsoft.com/office/powerpoint/2010/main" val="39138906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700"/>
            <a:ext cx="9156700" cy="6870700"/>
          </a:xfrm>
          <a:prstGeom prst="rect">
            <a:avLst/>
          </a:prstGeom>
          <a:noFill/>
          <a:ln>
            <a:noFill/>
          </a:ln>
          <a:effectLst/>
          <a:extLst>
            <a:ext uri="{909E8E84-426E-40DD-AFC4-6F175D3DCCD1}">
              <a14:hiddenFill xmlns:a14="http://schemas.microsoft.com/office/drawing/2010/main">
                <a:gradFill rotWithShape="0">
                  <a:gsLst>
                    <a:gs pos="0">
                      <a:srgbClr val="009900"/>
                    </a:gs>
                    <a:gs pos="100000">
                      <a:srgbClr val="FFFFFF"/>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Oval 4"/>
          <p:cNvSpPr>
            <a:spLocks noChangeArrowheads="1"/>
          </p:cNvSpPr>
          <p:nvPr/>
        </p:nvSpPr>
        <p:spPr bwMode="auto">
          <a:xfrm>
            <a:off x="2188425" y="2508250"/>
            <a:ext cx="2663825" cy="2303463"/>
          </a:xfrm>
          <a:prstGeom prst="ellipse">
            <a:avLst/>
          </a:prstGeom>
          <a:noFill/>
          <a:ln w="28575">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endParaRPr lang="ja-JP" altLang="en-US" sz="2400">
              <a:solidFill>
                <a:srgbClr val="000000"/>
              </a:solidFill>
            </a:endParaRPr>
          </a:p>
          <a:p>
            <a:pPr algn="ctr" eaLnBrk="1" hangingPunct="1"/>
            <a:r>
              <a:rPr lang="ja-JP" altLang="en-US" sz="2400">
                <a:solidFill>
                  <a:srgbClr val="000000"/>
                </a:solidFill>
              </a:rPr>
              <a:t>自己ＰＲ</a:t>
            </a:r>
          </a:p>
          <a:p>
            <a:pPr algn="ctr" eaLnBrk="1" hangingPunct="1"/>
            <a:endParaRPr lang="ja-JP" altLang="en-US" sz="1400">
              <a:solidFill>
                <a:srgbClr val="000000"/>
              </a:solidFill>
            </a:endParaRPr>
          </a:p>
          <a:p>
            <a:pPr algn="ctr" eaLnBrk="1" hangingPunct="1"/>
            <a:r>
              <a:rPr lang="ja-JP" altLang="en-US" sz="1400">
                <a:solidFill>
                  <a:srgbClr val="000000"/>
                </a:solidFill>
              </a:rPr>
              <a:t>自分の考え方</a:t>
            </a:r>
          </a:p>
          <a:p>
            <a:pPr algn="ctr" eaLnBrk="1" hangingPunct="1"/>
            <a:r>
              <a:rPr lang="ja-JP" altLang="en-US" sz="1400">
                <a:solidFill>
                  <a:srgbClr val="000000"/>
                </a:solidFill>
              </a:rPr>
              <a:t>行動の仕方の中で</a:t>
            </a:r>
          </a:p>
          <a:p>
            <a:pPr algn="ctr" eaLnBrk="1" hangingPunct="1"/>
            <a:r>
              <a:rPr lang="ja-JP" altLang="en-US" sz="1400">
                <a:solidFill>
                  <a:srgbClr val="000000"/>
                </a:solidFill>
              </a:rPr>
              <a:t>売りになる点</a:t>
            </a:r>
          </a:p>
          <a:p>
            <a:pPr algn="ctr" eaLnBrk="1" hangingPunct="1"/>
            <a:endParaRPr lang="ja-JP" altLang="en-US" sz="1400">
              <a:solidFill>
                <a:srgbClr val="000000"/>
              </a:solidFill>
            </a:endParaRPr>
          </a:p>
          <a:p>
            <a:pPr algn="ctr" eaLnBrk="1" hangingPunct="1"/>
            <a:endParaRPr lang="en-US" altLang="ja-JP" sz="1400">
              <a:solidFill>
                <a:srgbClr val="000000"/>
              </a:solidFill>
            </a:endParaRPr>
          </a:p>
        </p:txBody>
      </p:sp>
      <p:sp>
        <p:nvSpPr>
          <p:cNvPr id="5" name="Oval 5"/>
          <p:cNvSpPr>
            <a:spLocks noChangeArrowheads="1"/>
          </p:cNvSpPr>
          <p:nvPr/>
        </p:nvSpPr>
        <p:spPr bwMode="auto">
          <a:xfrm>
            <a:off x="4460286" y="2489200"/>
            <a:ext cx="2663825" cy="2303463"/>
          </a:xfrm>
          <a:prstGeom prst="ellipse">
            <a:avLst/>
          </a:prstGeom>
          <a:noFill/>
          <a:ln w="28575">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r>
              <a:rPr lang="ja-JP" altLang="en-US" sz="2400" dirty="0">
                <a:solidFill>
                  <a:srgbClr val="000000"/>
                </a:solidFill>
              </a:rPr>
              <a:t>志望動機</a:t>
            </a:r>
          </a:p>
          <a:p>
            <a:pPr algn="ctr" eaLnBrk="1" hangingPunct="1"/>
            <a:endParaRPr lang="ja-JP" altLang="en-US" sz="1400" dirty="0">
              <a:solidFill>
                <a:srgbClr val="000000"/>
              </a:solidFill>
            </a:endParaRPr>
          </a:p>
          <a:p>
            <a:pPr algn="ctr" eaLnBrk="1" hangingPunct="1"/>
            <a:r>
              <a:rPr lang="ja-JP" altLang="en-US" sz="1400" dirty="0">
                <a:solidFill>
                  <a:srgbClr val="000000"/>
                </a:solidFill>
              </a:rPr>
              <a:t>自分と仕事の共通点</a:t>
            </a:r>
          </a:p>
          <a:p>
            <a:pPr algn="ctr" eaLnBrk="1" hangingPunct="1"/>
            <a:r>
              <a:rPr lang="ja-JP" altLang="en-US" sz="1400" dirty="0">
                <a:solidFill>
                  <a:srgbClr val="000000"/>
                </a:solidFill>
              </a:rPr>
              <a:t>仕事に対する価値（軸）</a:t>
            </a:r>
          </a:p>
          <a:p>
            <a:pPr algn="ctr" eaLnBrk="1" hangingPunct="1"/>
            <a:r>
              <a:rPr lang="ja-JP" altLang="en-US" sz="1400" dirty="0">
                <a:solidFill>
                  <a:srgbClr val="000000"/>
                </a:solidFill>
              </a:rPr>
              <a:t>実現してみたいこと</a:t>
            </a:r>
          </a:p>
        </p:txBody>
      </p:sp>
      <p:sp>
        <p:nvSpPr>
          <p:cNvPr id="6" name="AutoShape 7"/>
          <p:cNvSpPr>
            <a:spLocks noChangeArrowheads="1"/>
          </p:cNvSpPr>
          <p:nvPr/>
        </p:nvSpPr>
        <p:spPr bwMode="auto">
          <a:xfrm>
            <a:off x="1979613" y="6165850"/>
            <a:ext cx="5184775" cy="358775"/>
          </a:xfrm>
          <a:prstGeom prst="roundRect">
            <a:avLst>
              <a:gd name="adj" fmla="val 16667"/>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r>
              <a:rPr lang="ja-JP" altLang="en-US" b="1">
                <a:solidFill>
                  <a:srgbClr val="FFFFFF"/>
                </a:solidFill>
              </a:rPr>
              <a:t>自　分</a:t>
            </a:r>
          </a:p>
        </p:txBody>
      </p:sp>
      <p:sp>
        <p:nvSpPr>
          <p:cNvPr id="7" name="AutoShape 8"/>
          <p:cNvSpPr>
            <a:spLocks noChangeArrowheads="1"/>
          </p:cNvSpPr>
          <p:nvPr/>
        </p:nvSpPr>
        <p:spPr bwMode="auto">
          <a:xfrm>
            <a:off x="3125049" y="4987925"/>
            <a:ext cx="790575" cy="863600"/>
          </a:xfrm>
          <a:prstGeom prst="upDownArrow">
            <a:avLst>
              <a:gd name="adj1" fmla="val 50000"/>
              <a:gd name="adj2" fmla="val 21847"/>
            </a:avLst>
          </a:prstGeom>
          <a:gradFill rotWithShape="1">
            <a:gsLst>
              <a:gs pos="0">
                <a:schemeClr val="accent2"/>
              </a:gs>
              <a:gs pos="50000">
                <a:schemeClr val="accent2">
                  <a:gamma/>
                  <a:tint val="0"/>
                  <a:invGamma/>
                </a:schemeClr>
              </a:gs>
              <a:gs pos="100000">
                <a:schemeClr val="accent2"/>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defRPr/>
            </a:pPr>
            <a:endParaRPr lang="ja-JP" altLang="en-US">
              <a:solidFill>
                <a:srgbClr val="000000"/>
              </a:solidFill>
              <a:latin typeface="Arial" charset="0"/>
              <a:ea typeface="ＭＳ Ｐゴシック" charset="-128"/>
            </a:endParaRPr>
          </a:p>
        </p:txBody>
      </p:sp>
      <p:sp>
        <p:nvSpPr>
          <p:cNvPr id="8" name="AutoShape 9"/>
          <p:cNvSpPr>
            <a:spLocks noChangeArrowheads="1"/>
          </p:cNvSpPr>
          <p:nvPr/>
        </p:nvSpPr>
        <p:spPr bwMode="auto">
          <a:xfrm>
            <a:off x="1979613" y="766763"/>
            <a:ext cx="5184775" cy="358775"/>
          </a:xfrm>
          <a:prstGeom prst="roundRect">
            <a:avLst>
              <a:gd name="adj" fmla="val 16667"/>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r>
              <a:rPr lang="ja-JP" altLang="en-US" b="1">
                <a:solidFill>
                  <a:srgbClr val="FFFFFF"/>
                </a:solidFill>
              </a:rPr>
              <a:t>社　会</a:t>
            </a:r>
          </a:p>
        </p:txBody>
      </p:sp>
      <p:sp>
        <p:nvSpPr>
          <p:cNvPr id="9" name="AutoShape 10"/>
          <p:cNvSpPr>
            <a:spLocks noChangeArrowheads="1"/>
          </p:cNvSpPr>
          <p:nvPr/>
        </p:nvSpPr>
        <p:spPr bwMode="auto">
          <a:xfrm>
            <a:off x="4162425" y="1196975"/>
            <a:ext cx="790575" cy="863600"/>
          </a:xfrm>
          <a:prstGeom prst="upDownArrow">
            <a:avLst>
              <a:gd name="adj1" fmla="val 50000"/>
              <a:gd name="adj2" fmla="val 21847"/>
            </a:avLst>
          </a:prstGeom>
          <a:gradFill rotWithShape="1">
            <a:gsLst>
              <a:gs pos="0">
                <a:schemeClr val="accent2"/>
              </a:gs>
              <a:gs pos="50000">
                <a:schemeClr val="accent2">
                  <a:gamma/>
                  <a:tint val="0"/>
                  <a:invGamma/>
                </a:schemeClr>
              </a:gs>
              <a:gs pos="100000">
                <a:schemeClr val="accent2"/>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defRPr/>
            </a:pPr>
            <a:endParaRPr lang="ja-JP" altLang="en-US">
              <a:solidFill>
                <a:srgbClr val="000000"/>
              </a:solidFill>
              <a:latin typeface="Arial" charset="0"/>
              <a:ea typeface="ＭＳ Ｐゴシック" charset="-128"/>
            </a:endParaRPr>
          </a:p>
        </p:txBody>
      </p:sp>
      <p:sp>
        <p:nvSpPr>
          <p:cNvPr id="10" name="Text Box 11"/>
          <p:cNvSpPr txBox="1">
            <a:spLocks noChangeArrowheads="1"/>
          </p:cNvSpPr>
          <p:nvPr/>
        </p:nvSpPr>
        <p:spPr bwMode="auto">
          <a:xfrm>
            <a:off x="2828925" y="5205764"/>
            <a:ext cx="4248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2400" dirty="0">
                <a:solidFill>
                  <a:srgbClr val="000000"/>
                </a:solidFill>
              </a:rPr>
              <a:t>自己分析　</a:t>
            </a:r>
            <a:endParaRPr lang="ja-JP" altLang="en-US" sz="1600" dirty="0">
              <a:solidFill>
                <a:srgbClr val="000000"/>
              </a:solidFill>
            </a:endParaRPr>
          </a:p>
        </p:txBody>
      </p:sp>
      <p:sp>
        <p:nvSpPr>
          <p:cNvPr id="11" name="Text Box 12"/>
          <p:cNvSpPr txBox="1">
            <a:spLocks noChangeArrowheads="1"/>
          </p:cNvSpPr>
          <p:nvPr/>
        </p:nvSpPr>
        <p:spPr bwMode="auto">
          <a:xfrm>
            <a:off x="2771775" y="1341438"/>
            <a:ext cx="3600450"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r>
              <a:rPr lang="ja-JP" altLang="en-US" sz="2400">
                <a:solidFill>
                  <a:srgbClr val="000000"/>
                </a:solidFill>
              </a:rPr>
              <a:t>業界・企業・職種研究</a:t>
            </a:r>
          </a:p>
        </p:txBody>
      </p:sp>
      <p:sp>
        <p:nvSpPr>
          <p:cNvPr id="12" name="Rectangle 13"/>
          <p:cNvSpPr>
            <a:spLocks noChangeArrowheads="1"/>
          </p:cNvSpPr>
          <p:nvPr/>
        </p:nvSpPr>
        <p:spPr bwMode="auto">
          <a:xfrm>
            <a:off x="4159361" y="5027298"/>
            <a:ext cx="2881312" cy="831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600" dirty="0">
                <a:solidFill>
                  <a:srgbClr val="000000"/>
                </a:solidFill>
              </a:rPr>
              <a:t>自分が自然・本来持っている　　　　　　　　　感じ方、考え方、</a:t>
            </a:r>
          </a:p>
          <a:p>
            <a:pPr eaLnBrk="1" hangingPunct="1"/>
            <a:r>
              <a:rPr lang="ja-JP" altLang="en-US" sz="1600" dirty="0">
                <a:solidFill>
                  <a:srgbClr val="000000"/>
                </a:solidFill>
              </a:rPr>
              <a:t>行動・判断の仕方</a:t>
            </a:r>
          </a:p>
        </p:txBody>
      </p:sp>
      <p:sp>
        <p:nvSpPr>
          <p:cNvPr id="16" name="Rectangle 18"/>
          <p:cNvSpPr>
            <a:spLocks noChangeArrowheads="1"/>
          </p:cNvSpPr>
          <p:nvPr/>
        </p:nvSpPr>
        <p:spPr bwMode="auto">
          <a:xfrm>
            <a:off x="7003349" y="3398693"/>
            <a:ext cx="2160588" cy="338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r>
              <a:rPr lang="ja-JP" altLang="en-US" sz="1600" b="1" dirty="0">
                <a:solidFill>
                  <a:srgbClr val="2D2D8A"/>
                </a:solidFill>
              </a:rPr>
              <a:t>相手のことを知る</a:t>
            </a:r>
          </a:p>
        </p:txBody>
      </p:sp>
      <p:sp>
        <p:nvSpPr>
          <p:cNvPr id="17" name="Rectangle 19"/>
          <p:cNvSpPr>
            <a:spLocks noChangeArrowheads="1"/>
          </p:cNvSpPr>
          <p:nvPr/>
        </p:nvSpPr>
        <p:spPr bwMode="auto">
          <a:xfrm>
            <a:off x="-103427" y="3451225"/>
            <a:ext cx="2441575" cy="338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r>
              <a:rPr lang="ja-JP" altLang="en-US" sz="1600" b="1" dirty="0">
                <a:solidFill>
                  <a:srgbClr val="2D2D8A"/>
                </a:solidFill>
              </a:rPr>
              <a:t>自分のことを知る</a:t>
            </a:r>
          </a:p>
        </p:txBody>
      </p:sp>
      <p:sp>
        <p:nvSpPr>
          <p:cNvPr id="18" name="Text Box 26"/>
          <p:cNvSpPr txBox="1">
            <a:spLocks noChangeArrowheads="1"/>
          </p:cNvSpPr>
          <p:nvPr/>
        </p:nvSpPr>
        <p:spPr bwMode="auto">
          <a:xfrm>
            <a:off x="284931" y="85726"/>
            <a:ext cx="8574137"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3200" b="1" dirty="0">
                <a:solidFill>
                  <a:srgbClr val="000066"/>
                </a:solidFill>
                <a:latin typeface="Corbel" panose="020B0503020204020204" pitchFamily="34" charset="0"/>
                <a:ea typeface="Arial Unicode MS" panose="020B0604020202020204" pitchFamily="50" charset="-128"/>
                <a:cs typeface="Arial Unicode MS" panose="020B0604020202020204" pitchFamily="50" charset="-128"/>
              </a:rPr>
              <a:t>就職活動で聞かれる２つのこと</a:t>
            </a:r>
          </a:p>
        </p:txBody>
      </p:sp>
      <p:sp>
        <p:nvSpPr>
          <p:cNvPr id="3" name="スライド番号プレースホルダー 2"/>
          <p:cNvSpPr>
            <a:spLocks noGrp="1"/>
          </p:cNvSpPr>
          <p:nvPr>
            <p:ph type="sldNum" sz="quarter" idx="12"/>
          </p:nvPr>
        </p:nvSpPr>
        <p:spPr/>
        <p:txBody>
          <a:bodyPr/>
          <a:lstStyle/>
          <a:p>
            <a:fld id="{477C9AD5-F5DF-124B-B0FF-FD84C62DEA9E}" type="slidenum">
              <a:rPr lang="ja-JP" altLang="en-US" smtClean="0"/>
              <a:pPr/>
              <a:t>17</a:t>
            </a:fld>
            <a:endParaRPr lang="ja-JP" altLang="en-US" dirty="0"/>
          </a:p>
        </p:txBody>
      </p:sp>
    </p:spTree>
    <p:extLst>
      <p:ext uri="{BB962C8B-B14F-4D97-AF65-F5344CB8AC3E}">
        <p14:creationId xmlns:p14="http://schemas.microsoft.com/office/powerpoint/2010/main" val="10598139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3">
            <a:extLst>
              <a:ext uri="{FF2B5EF4-FFF2-40B4-BE49-F238E27FC236}">
                <a16:creationId xmlns:a16="http://schemas.microsoft.com/office/drawing/2014/main" id="{C5467D7A-71AD-4378-B0A9-09198F44BEE8}"/>
              </a:ext>
            </a:extLst>
          </p:cNvPr>
          <p:cNvSpPr>
            <a:spLocks noGrp="1"/>
          </p:cNvSpPr>
          <p:nvPr>
            <p:ph type="sldNum" sz="quarter" idx="12"/>
          </p:nvPr>
        </p:nvSpPr>
        <p:spPr>
          <a:xfrm>
            <a:off x="7010400" y="2"/>
            <a:ext cx="2133600" cy="365125"/>
          </a:xfrm>
        </p:spPr>
        <p:txBody>
          <a:bodyPr/>
          <a:lstStyle/>
          <a:p>
            <a:pPr>
              <a:defRPr/>
            </a:pPr>
            <a:fld id="{D4AFCC89-FD2C-4AD4-A34C-6BB0C5F07E50}" type="slidenum">
              <a:rPr lang="en-US" altLang="ja-JP" smtClean="0"/>
              <a:pPr>
                <a:defRPr/>
              </a:pPr>
              <a:t>18</a:t>
            </a:fld>
            <a:endParaRPr lang="en-US" altLang="ja-JP"/>
          </a:p>
        </p:txBody>
      </p:sp>
      <p:graphicFrame>
        <p:nvGraphicFramePr>
          <p:cNvPr id="3" name="オブジェクト 1">
            <a:extLst>
              <a:ext uri="{FF2B5EF4-FFF2-40B4-BE49-F238E27FC236}">
                <a16:creationId xmlns:a16="http://schemas.microsoft.com/office/drawing/2014/main" id="{50C989B1-D4BC-4F47-923D-8C6078CC83C9}"/>
              </a:ext>
            </a:extLst>
          </p:cNvPr>
          <p:cNvGraphicFramePr>
            <a:graphicFrameLocks noChangeAspect="1"/>
          </p:cNvGraphicFramePr>
          <p:nvPr/>
        </p:nvGraphicFramePr>
        <p:xfrm>
          <a:off x="179512" y="285952"/>
          <a:ext cx="8784976" cy="6383407"/>
        </p:xfrm>
        <a:graphic>
          <a:graphicData uri="http://schemas.openxmlformats.org/presentationml/2006/ole">
            <mc:AlternateContent xmlns:mc="http://schemas.openxmlformats.org/markup-compatibility/2006">
              <mc:Choice xmlns:v="urn:schemas-microsoft-com:vml" Requires="v">
                <p:oleObj name="Acrobat Document" r:id="rId2" imgW="8019882" imgH="5667062" progId="AcroExch.Document.DC">
                  <p:embed/>
                </p:oleObj>
              </mc:Choice>
              <mc:Fallback>
                <p:oleObj name="Acrobat Document" r:id="rId2" imgW="8019882" imgH="5667062" progId="AcroExch.Document.DC">
                  <p:embed/>
                  <p:pic>
                    <p:nvPicPr>
                      <p:cNvPr id="5" name="オブジェクト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285952"/>
                        <a:ext cx="8784976" cy="6383407"/>
                      </a:xfrm>
                      <a:prstGeom prst="rect">
                        <a:avLst/>
                      </a:prstGeom>
                      <a:noFill/>
                      <a:ln>
                        <a:noFill/>
                      </a:ln>
                    </p:spPr>
                  </p:pic>
                </p:oleObj>
              </mc:Fallback>
            </mc:AlternateContent>
          </a:graphicData>
        </a:graphic>
      </p:graphicFrame>
      <p:sp>
        <p:nvSpPr>
          <p:cNvPr id="4" name="Rectangle 3">
            <a:extLst>
              <a:ext uri="{FF2B5EF4-FFF2-40B4-BE49-F238E27FC236}">
                <a16:creationId xmlns:a16="http://schemas.microsoft.com/office/drawing/2014/main" id="{05FFF3DA-DCB2-426F-A4F6-FA3D20551CCF}"/>
              </a:ext>
            </a:extLst>
          </p:cNvPr>
          <p:cNvSpPr>
            <a:spLocks noChangeArrowheads="1"/>
          </p:cNvSpPr>
          <p:nvPr/>
        </p:nvSpPr>
        <p:spPr bwMode="auto">
          <a:xfrm>
            <a:off x="323850" y="693738"/>
            <a:ext cx="8496300" cy="5543550"/>
          </a:xfrm>
          <a:prstGeom prst="rect">
            <a:avLst/>
          </a:prstGeom>
          <a:solidFill>
            <a:srgbClr val="000066">
              <a:alpha val="85000"/>
            </a:srgbClr>
          </a:solidFill>
          <a:ln>
            <a:noFill/>
          </a:ln>
          <a:effectLst/>
        </p:spPr>
        <p:txBody>
          <a:bodyPr wrap="none" anchor="ct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5" name="Text Box 4">
            <a:extLst>
              <a:ext uri="{FF2B5EF4-FFF2-40B4-BE49-F238E27FC236}">
                <a16:creationId xmlns:a16="http://schemas.microsoft.com/office/drawing/2014/main" id="{19D768AC-4551-4F84-904D-7AE9FABB0016}"/>
              </a:ext>
            </a:extLst>
          </p:cNvPr>
          <p:cNvSpPr txBox="1">
            <a:spLocks noChangeArrowheads="1"/>
          </p:cNvSpPr>
          <p:nvPr/>
        </p:nvSpPr>
        <p:spPr bwMode="auto">
          <a:xfrm>
            <a:off x="468313" y="1341438"/>
            <a:ext cx="2524125" cy="876300"/>
          </a:xfrm>
          <a:prstGeom prst="rect">
            <a:avLst/>
          </a:prstGeom>
          <a:noFill/>
          <a:ln>
            <a:noFill/>
          </a:ln>
          <a:effectLst/>
          <a:extLst>
            <a:ext uri="{909E8E84-426E-40DD-AFC4-6F175D3DCCD1}">
              <a14:hiddenFill xmlns:a14="http://schemas.microsoft.com/office/drawing/2010/main">
                <a:gradFill rotWithShape="0">
                  <a:gsLst>
                    <a:gs pos="0">
                      <a:srgbClr val="009900"/>
                    </a:gs>
                    <a:gs pos="100000">
                      <a:srgbClr val="FFFFFF"/>
                    </a:gs>
                  </a:gsLst>
                  <a:lin ang="540000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1" lang="ja-JP" altLang="en-US" sz="2400" b="1" i="0" u="none" strike="noStrike" kern="1200" cap="none" spc="0" normalizeH="0" baseline="0" noProof="0" dirty="0">
                <a:ln>
                  <a:noFill/>
                </a:ln>
                <a:solidFill>
                  <a:srgbClr val="FFFFFF"/>
                </a:solidFill>
                <a:effectLst/>
                <a:uLnTx/>
                <a:uFillTx/>
                <a:latin typeface="Times New Roman" pitchFamily="18" charset="0"/>
                <a:ea typeface="HG丸ｺﾞｼｯｸM-PRO" pitchFamily="50" charset="-128"/>
                <a:cs typeface="+mn-cs"/>
              </a:rPr>
              <a:t>アクション</a:t>
            </a:r>
          </a:p>
          <a:p>
            <a:pPr marL="0" marR="0" lvl="0" indent="0" algn="l" defTabSz="914400" rtl="0" eaLnBrk="1" fontAlgn="base" latinLnBrk="0" hangingPunct="1">
              <a:lnSpc>
                <a:spcPct val="100000"/>
              </a:lnSpc>
              <a:spcBef>
                <a:spcPct val="50000"/>
              </a:spcBef>
              <a:spcAft>
                <a:spcPct val="0"/>
              </a:spcAft>
              <a:buClrTx/>
              <a:buSzTx/>
              <a:buFontTx/>
              <a:buNone/>
              <a:tabLst/>
              <a:defRPr/>
            </a:pPr>
            <a:r>
              <a:rPr kumimoji="1" lang="ja-JP" altLang="en-US" sz="1800" b="1" i="0" u="none" strike="noStrike" kern="1200" cap="none" spc="0" normalizeH="0" baseline="0" noProof="0" dirty="0">
                <a:ln>
                  <a:noFill/>
                </a:ln>
                <a:solidFill>
                  <a:srgbClr val="FFFFFF"/>
                </a:solidFill>
                <a:effectLst/>
                <a:uLnTx/>
                <a:uFillTx/>
                <a:latin typeface="Times New Roman" pitchFamily="18" charset="0"/>
                <a:ea typeface="HG丸ｺﾞｼｯｸM-PRO" pitchFamily="50" charset="-128"/>
                <a:cs typeface="+mn-cs"/>
              </a:rPr>
              <a:t>（前に踏み出す力）</a:t>
            </a:r>
          </a:p>
        </p:txBody>
      </p:sp>
      <p:sp>
        <p:nvSpPr>
          <p:cNvPr id="6" name="Text Box 5">
            <a:extLst>
              <a:ext uri="{FF2B5EF4-FFF2-40B4-BE49-F238E27FC236}">
                <a16:creationId xmlns:a16="http://schemas.microsoft.com/office/drawing/2014/main" id="{A3833A3D-B710-4934-88D2-844B6F95222E}"/>
              </a:ext>
            </a:extLst>
          </p:cNvPr>
          <p:cNvSpPr txBox="1">
            <a:spLocks noChangeArrowheads="1"/>
          </p:cNvSpPr>
          <p:nvPr/>
        </p:nvSpPr>
        <p:spPr bwMode="auto">
          <a:xfrm>
            <a:off x="468313" y="2820988"/>
            <a:ext cx="2232025" cy="877887"/>
          </a:xfrm>
          <a:prstGeom prst="rect">
            <a:avLst/>
          </a:prstGeom>
          <a:noFill/>
          <a:ln>
            <a:noFill/>
          </a:ln>
          <a:effectLst/>
          <a:extLst>
            <a:ext uri="{909E8E84-426E-40DD-AFC4-6F175D3DCCD1}">
              <a14:hiddenFill xmlns:a14="http://schemas.microsoft.com/office/drawing/2010/main">
                <a:gradFill rotWithShape="0">
                  <a:gsLst>
                    <a:gs pos="0">
                      <a:srgbClr val="009900"/>
                    </a:gs>
                    <a:gs pos="100000">
                      <a:srgbClr val="FFFFFF"/>
                    </a:gs>
                  </a:gsLst>
                  <a:lin ang="540000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1" lang="ja-JP" altLang="en-US" sz="2400" b="1" i="0" u="none" strike="noStrike" kern="1200" cap="none" spc="0" normalizeH="0" baseline="0" noProof="0">
                <a:ln>
                  <a:noFill/>
                </a:ln>
                <a:solidFill>
                  <a:srgbClr val="FFFFFF"/>
                </a:solidFill>
                <a:effectLst/>
                <a:uLnTx/>
                <a:uFillTx/>
                <a:latin typeface="Times New Roman" pitchFamily="18" charset="0"/>
                <a:ea typeface="HG丸ｺﾞｼｯｸM-PRO" pitchFamily="50" charset="-128"/>
                <a:cs typeface="+mn-cs"/>
              </a:rPr>
              <a:t>シンキング</a:t>
            </a:r>
          </a:p>
          <a:p>
            <a:pPr marL="0" marR="0" lvl="0" indent="0" algn="l" defTabSz="914400" rtl="0" eaLnBrk="1" fontAlgn="base" latinLnBrk="0" hangingPunct="1">
              <a:lnSpc>
                <a:spcPct val="100000"/>
              </a:lnSpc>
              <a:spcBef>
                <a:spcPct val="50000"/>
              </a:spcBef>
              <a:spcAft>
                <a:spcPct val="0"/>
              </a:spcAft>
              <a:buClrTx/>
              <a:buSzTx/>
              <a:buFontTx/>
              <a:buNone/>
              <a:tabLst/>
              <a:defRPr/>
            </a:pPr>
            <a:r>
              <a:rPr kumimoji="1" lang="ja-JP" altLang="en-US" sz="1800" b="1" i="0" u="none" strike="noStrike" kern="1200" cap="none" spc="0" normalizeH="0" baseline="0" noProof="0">
                <a:ln>
                  <a:noFill/>
                </a:ln>
                <a:solidFill>
                  <a:srgbClr val="FFFFFF"/>
                </a:solidFill>
                <a:effectLst/>
                <a:uLnTx/>
                <a:uFillTx/>
                <a:latin typeface="Times New Roman" pitchFamily="18" charset="0"/>
                <a:ea typeface="HG丸ｺﾞｼｯｸM-PRO" pitchFamily="50" charset="-128"/>
                <a:cs typeface="+mn-cs"/>
              </a:rPr>
              <a:t>（考え抜く力）</a:t>
            </a:r>
          </a:p>
        </p:txBody>
      </p:sp>
      <p:sp>
        <p:nvSpPr>
          <p:cNvPr id="7" name="Text Box 6">
            <a:extLst>
              <a:ext uri="{FF2B5EF4-FFF2-40B4-BE49-F238E27FC236}">
                <a16:creationId xmlns:a16="http://schemas.microsoft.com/office/drawing/2014/main" id="{00C8F993-A47F-4AD7-B414-BEE14715FBF1}"/>
              </a:ext>
            </a:extLst>
          </p:cNvPr>
          <p:cNvSpPr txBox="1">
            <a:spLocks noChangeArrowheads="1"/>
          </p:cNvSpPr>
          <p:nvPr/>
        </p:nvSpPr>
        <p:spPr bwMode="auto">
          <a:xfrm>
            <a:off x="468313" y="4581525"/>
            <a:ext cx="2524125" cy="876300"/>
          </a:xfrm>
          <a:prstGeom prst="rect">
            <a:avLst/>
          </a:prstGeom>
          <a:noFill/>
          <a:ln>
            <a:noFill/>
          </a:ln>
          <a:effectLst/>
          <a:extLst>
            <a:ext uri="{909E8E84-426E-40DD-AFC4-6F175D3DCCD1}">
              <a14:hiddenFill xmlns:a14="http://schemas.microsoft.com/office/drawing/2010/main">
                <a:gradFill rotWithShape="0">
                  <a:gsLst>
                    <a:gs pos="0">
                      <a:srgbClr val="009900"/>
                    </a:gs>
                    <a:gs pos="100000">
                      <a:srgbClr val="FFFFFF"/>
                    </a:gs>
                  </a:gsLst>
                  <a:lin ang="540000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1" lang="ja-JP" altLang="en-US" sz="2400" b="1" i="0" u="none" strike="noStrike" kern="1200" cap="none" spc="0" normalizeH="0" baseline="0" noProof="0">
                <a:ln>
                  <a:noFill/>
                </a:ln>
                <a:solidFill>
                  <a:srgbClr val="FFFFFF"/>
                </a:solidFill>
                <a:effectLst/>
                <a:uLnTx/>
                <a:uFillTx/>
                <a:latin typeface="Times New Roman" pitchFamily="18" charset="0"/>
                <a:ea typeface="HG丸ｺﾞｼｯｸM-PRO" pitchFamily="50" charset="-128"/>
                <a:cs typeface="+mn-cs"/>
              </a:rPr>
              <a:t>チームワーク</a:t>
            </a:r>
            <a:endParaRPr kumimoji="1" lang="en-US" altLang="ja-JP" sz="2400" b="1" i="0" u="none" strike="noStrike" kern="1200" cap="none" spc="0" normalizeH="0" baseline="0" noProof="0">
              <a:ln>
                <a:noFill/>
              </a:ln>
              <a:solidFill>
                <a:srgbClr val="FFFFFF"/>
              </a:solidFill>
              <a:effectLst/>
              <a:uLnTx/>
              <a:uFillTx/>
              <a:latin typeface="Times New Roman" pitchFamily="18" charset="0"/>
              <a:ea typeface="HG丸ｺﾞｼｯｸM-PRO" pitchFamily="50" charset="-128"/>
              <a:cs typeface="+mn-cs"/>
            </a:endParaRPr>
          </a:p>
          <a:p>
            <a:pPr marL="0" marR="0" lvl="0" indent="0" algn="l" defTabSz="914400" rtl="0" eaLnBrk="1" fontAlgn="base" latinLnBrk="0" hangingPunct="1">
              <a:lnSpc>
                <a:spcPct val="100000"/>
              </a:lnSpc>
              <a:spcBef>
                <a:spcPct val="50000"/>
              </a:spcBef>
              <a:spcAft>
                <a:spcPct val="0"/>
              </a:spcAft>
              <a:buClrTx/>
              <a:buSzTx/>
              <a:buFontTx/>
              <a:buNone/>
              <a:tabLst/>
              <a:defRPr/>
            </a:pPr>
            <a:r>
              <a:rPr kumimoji="1" lang="ja-JP" altLang="en-US" sz="1800" b="1" i="0" u="none" strike="noStrike" kern="1200" cap="none" spc="0" normalizeH="0" baseline="0" noProof="0">
                <a:ln>
                  <a:noFill/>
                </a:ln>
                <a:solidFill>
                  <a:srgbClr val="FFFFFF"/>
                </a:solidFill>
                <a:effectLst/>
                <a:uLnTx/>
                <a:uFillTx/>
                <a:latin typeface="Times New Roman" pitchFamily="18" charset="0"/>
                <a:ea typeface="HG丸ｺﾞｼｯｸM-PRO" pitchFamily="50" charset="-128"/>
                <a:cs typeface="+mn-cs"/>
              </a:rPr>
              <a:t>（チームで働く力）</a:t>
            </a:r>
          </a:p>
        </p:txBody>
      </p:sp>
      <p:grpSp>
        <p:nvGrpSpPr>
          <p:cNvPr id="8" name="Group 7">
            <a:extLst>
              <a:ext uri="{FF2B5EF4-FFF2-40B4-BE49-F238E27FC236}">
                <a16:creationId xmlns:a16="http://schemas.microsoft.com/office/drawing/2014/main" id="{603D93D8-40C8-4021-A240-78F6FEAC29C5}"/>
              </a:ext>
            </a:extLst>
          </p:cNvPr>
          <p:cNvGrpSpPr>
            <a:grpSpLocks/>
          </p:cNvGrpSpPr>
          <p:nvPr/>
        </p:nvGrpSpPr>
        <p:grpSpPr bwMode="auto">
          <a:xfrm>
            <a:off x="2627313" y="1330325"/>
            <a:ext cx="6048375" cy="822325"/>
            <a:chOff x="1610" y="1207"/>
            <a:chExt cx="3810" cy="518"/>
          </a:xfrm>
        </p:grpSpPr>
        <p:sp>
          <p:nvSpPr>
            <p:cNvPr id="9" name="Text Box 8">
              <a:extLst>
                <a:ext uri="{FF2B5EF4-FFF2-40B4-BE49-F238E27FC236}">
                  <a16:creationId xmlns:a16="http://schemas.microsoft.com/office/drawing/2014/main" id="{10B6CF0A-447A-4BA5-9FD9-604BA4A08063}"/>
                </a:ext>
              </a:extLst>
            </p:cNvPr>
            <p:cNvSpPr txBox="1">
              <a:spLocks noChangeArrowheads="1"/>
            </p:cNvSpPr>
            <p:nvPr/>
          </p:nvSpPr>
          <p:spPr bwMode="auto">
            <a:xfrm>
              <a:off x="2154" y="1207"/>
              <a:ext cx="3266" cy="518"/>
            </a:xfrm>
            <a:prstGeom prst="rect">
              <a:avLst/>
            </a:prstGeom>
            <a:noFill/>
            <a:ln>
              <a:noFill/>
            </a:ln>
            <a:effectLst/>
            <a:extLst>
              <a:ext uri="{909E8E84-426E-40DD-AFC4-6F175D3DCCD1}">
                <a14:hiddenFill xmlns:a14="http://schemas.microsoft.com/office/drawing/2010/main">
                  <a:gradFill rotWithShape="0">
                    <a:gsLst>
                      <a:gs pos="0">
                        <a:srgbClr val="009900"/>
                      </a:gs>
                      <a:gs pos="100000">
                        <a:srgbClr val="FFFFFF"/>
                      </a:gs>
                    </a:gsLst>
                    <a:lin ang="540000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1" lang="ja-JP" altLang="en-US" sz="2400" b="1" i="0" u="none" strike="noStrike" kern="1200" cap="none" spc="0" normalizeH="0" baseline="0" noProof="0" dirty="0">
                  <a:ln>
                    <a:noFill/>
                  </a:ln>
                  <a:solidFill>
                    <a:srgbClr val="FFFFFF"/>
                  </a:solidFill>
                  <a:effectLst/>
                  <a:uLnTx/>
                  <a:uFillTx/>
                  <a:latin typeface="Times New Roman" pitchFamily="18" charset="0"/>
                  <a:ea typeface="HG丸ｺﾞｼｯｸM-PRO" pitchFamily="50" charset="-128"/>
                  <a:cs typeface="+mn-cs"/>
                </a:rPr>
                <a:t>言われたことだけやるのではなく、   主体的に動けるかどうか。</a:t>
              </a:r>
            </a:p>
          </p:txBody>
        </p:sp>
        <p:sp>
          <p:nvSpPr>
            <p:cNvPr id="10" name="AutoShape 9">
              <a:extLst>
                <a:ext uri="{FF2B5EF4-FFF2-40B4-BE49-F238E27FC236}">
                  <a16:creationId xmlns:a16="http://schemas.microsoft.com/office/drawing/2014/main" id="{66D372A8-1DC4-4235-9886-754D4A02F94F}"/>
                </a:ext>
              </a:extLst>
            </p:cNvPr>
            <p:cNvSpPr>
              <a:spLocks noChangeArrowheads="1"/>
            </p:cNvSpPr>
            <p:nvPr/>
          </p:nvSpPr>
          <p:spPr bwMode="auto">
            <a:xfrm>
              <a:off x="1610" y="1344"/>
              <a:ext cx="499" cy="306"/>
            </a:xfrm>
            <a:prstGeom prst="rightArrow">
              <a:avLst>
                <a:gd name="adj1" fmla="val 50000"/>
                <a:gd name="adj2" fmla="val 40768"/>
              </a:avLst>
            </a:prstGeom>
            <a:gradFill rotWithShape="1">
              <a:gsLst>
                <a:gs pos="0">
                  <a:srgbClr val="FFFFFF"/>
                </a:gs>
                <a:gs pos="100000">
                  <a:srgbClr val="3366FF"/>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grpSp>
      <p:grpSp>
        <p:nvGrpSpPr>
          <p:cNvPr id="11" name="Group 10">
            <a:extLst>
              <a:ext uri="{FF2B5EF4-FFF2-40B4-BE49-F238E27FC236}">
                <a16:creationId xmlns:a16="http://schemas.microsoft.com/office/drawing/2014/main" id="{04CAD232-8F28-443B-8995-316B2B73D246}"/>
              </a:ext>
            </a:extLst>
          </p:cNvPr>
          <p:cNvGrpSpPr>
            <a:grpSpLocks/>
          </p:cNvGrpSpPr>
          <p:nvPr/>
        </p:nvGrpSpPr>
        <p:grpSpPr bwMode="auto">
          <a:xfrm>
            <a:off x="2595563" y="2636838"/>
            <a:ext cx="6080125" cy="1187450"/>
            <a:chOff x="1590" y="2095"/>
            <a:chExt cx="3830" cy="748"/>
          </a:xfrm>
        </p:grpSpPr>
        <p:sp>
          <p:nvSpPr>
            <p:cNvPr id="12" name="Text Box 11">
              <a:extLst>
                <a:ext uri="{FF2B5EF4-FFF2-40B4-BE49-F238E27FC236}">
                  <a16:creationId xmlns:a16="http://schemas.microsoft.com/office/drawing/2014/main" id="{28DE28EC-23E6-4096-A8A6-49D20DC26A50}"/>
                </a:ext>
              </a:extLst>
            </p:cNvPr>
            <p:cNvSpPr txBox="1">
              <a:spLocks noChangeArrowheads="1"/>
            </p:cNvSpPr>
            <p:nvPr/>
          </p:nvSpPr>
          <p:spPr bwMode="auto">
            <a:xfrm>
              <a:off x="2154" y="2095"/>
              <a:ext cx="3266" cy="748"/>
            </a:xfrm>
            <a:prstGeom prst="rect">
              <a:avLst/>
            </a:prstGeom>
            <a:noFill/>
            <a:ln>
              <a:noFill/>
            </a:ln>
            <a:effectLst/>
            <a:extLst>
              <a:ext uri="{909E8E84-426E-40DD-AFC4-6F175D3DCCD1}">
                <a14:hiddenFill xmlns:a14="http://schemas.microsoft.com/office/drawing/2010/main">
                  <a:gradFill rotWithShape="0">
                    <a:gsLst>
                      <a:gs pos="0">
                        <a:srgbClr val="009900"/>
                      </a:gs>
                      <a:gs pos="100000">
                        <a:srgbClr val="FFFFFF"/>
                      </a:gs>
                    </a:gsLst>
                    <a:lin ang="540000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1" lang="ja-JP" altLang="en-US" sz="2400" b="1" i="0" u="none" strike="noStrike" kern="1200" cap="none" spc="0" normalizeH="0" baseline="0" noProof="0" dirty="0">
                  <a:ln>
                    <a:noFill/>
                  </a:ln>
                  <a:solidFill>
                    <a:srgbClr val="FFFFFF"/>
                  </a:solidFill>
                  <a:effectLst/>
                  <a:uLnTx/>
                  <a:uFillTx/>
                  <a:latin typeface="Times New Roman" pitchFamily="18" charset="0"/>
                  <a:ea typeface="HG丸ｺﾞｼｯｸM-PRO" pitchFamily="50" charset="-128"/>
                  <a:cs typeface="+mn-cs"/>
                </a:rPr>
                <a:t>社会に出たら課題は与えられない。   自ら課題を発見し、解決できるか　どうか。</a:t>
              </a:r>
            </a:p>
          </p:txBody>
        </p:sp>
        <p:sp>
          <p:nvSpPr>
            <p:cNvPr id="13" name="AutoShape 12">
              <a:extLst>
                <a:ext uri="{FF2B5EF4-FFF2-40B4-BE49-F238E27FC236}">
                  <a16:creationId xmlns:a16="http://schemas.microsoft.com/office/drawing/2014/main" id="{70358484-9517-440F-A93E-E2E02E655CDC}"/>
                </a:ext>
              </a:extLst>
            </p:cNvPr>
            <p:cNvSpPr>
              <a:spLocks noChangeArrowheads="1"/>
            </p:cNvSpPr>
            <p:nvPr/>
          </p:nvSpPr>
          <p:spPr bwMode="auto">
            <a:xfrm>
              <a:off x="1590" y="2288"/>
              <a:ext cx="499" cy="306"/>
            </a:xfrm>
            <a:prstGeom prst="rightArrow">
              <a:avLst>
                <a:gd name="adj1" fmla="val 50000"/>
                <a:gd name="adj2" fmla="val 40768"/>
              </a:avLst>
            </a:prstGeom>
            <a:gradFill rotWithShape="1">
              <a:gsLst>
                <a:gs pos="0">
                  <a:srgbClr val="FFFFFF"/>
                </a:gs>
                <a:gs pos="100000">
                  <a:srgbClr val="3366FF"/>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grpSp>
      <p:grpSp>
        <p:nvGrpSpPr>
          <p:cNvPr id="14" name="Group 13">
            <a:extLst>
              <a:ext uri="{FF2B5EF4-FFF2-40B4-BE49-F238E27FC236}">
                <a16:creationId xmlns:a16="http://schemas.microsoft.com/office/drawing/2014/main" id="{61A03773-C580-4974-A5FC-53456D982366}"/>
              </a:ext>
            </a:extLst>
          </p:cNvPr>
          <p:cNvGrpSpPr>
            <a:grpSpLocks/>
          </p:cNvGrpSpPr>
          <p:nvPr/>
        </p:nvGrpSpPr>
        <p:grpSpPr bwMode="auto">
          <a:xfrm>
            <a:off x="2595563" y="4181475"/>
            <a:ext cx="6080125" cy="1552575"/>
            <a:chOff x="1590" y="3003"/>
            <a:chExt cx="3830" cy="978"/>
          </a:xfrm>
        </p:grpSpPr>
        <p:sp>
          <p:nvSpPr>
            <p:cNvPr id="15" name="Text Box 14">
              <a:extLst>
                <a:ext uri="{FF2B5EF4-FFF2-40B4-BE49-F238E27FC236}">
                  <a16:creationId xmlns:a16="http://schemas.microsoft.com/office/drawing/2014/main" id="{5D5982AC-FC32-475A-8E6A-9424EAA2CAC4}"/>
                </a:ext>
              </a:extLst>
            </p:cNvPr>
            <p:cNvSpPr txBox="1">
              <a:spLocks noChangeArrowheads="1"/>
            </p:cNvSpPr>
            <p:nvPr/>
          </p:nvSpPr>
          <p:spPr bwMode="auto">
            <a:xfrm>
              <a:off x="2154" y="3003"/>
              <a:ext cx="3266" cy="978"/>
            </a:xfrm>
            <a:prstGeom prst="rect">
              <a:avLst/>
            </a:prstGeom>
            <a:noFill/>
            <a:ln>
              <a:noFill/>
            </a:ln>
            <a:effectLst/>
            <a:extLst>
              <a:ext uri="{909E8E84-426E-40DD-AFC4-6F175D3DCCD1}">
                <a14:hiddenFill xmlns:a14="http://schemas.microsoft.com/office/drawing/2010/main">
                  <a:gradFill rotWithShape="0">
                    <a:gsLst>
                      <a:gs pos="0">
                        <a:srgbClr val="009900"/>
                      </a:gs>
                      <a:gs pos="100000">
                        <a:srgbClr val="FFFFFF"/>
                      </a:gs>
                    </a:gsLst>
                    <a:lin ang="540000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1" lang="ja-JP" altLang="en-US" sz="2400" b="1" i="0" u="none" strike="noStrike" kern="1200" cap="none" spc="0" normalizeH="0" baseline="0" noProof="0" dirty="0">
                  <a:ln>
                    <a:noFill/>
                  </a:ln>
                  <a:solidFill>
                    <a:srgbClr val="FFFFFF"/>
                  </a:solidFill>
                  <a:effectLst/>
                  <a:uLnTx/>
                  <a:uFillTx/>
                  <a:latin typeface="Times New Roman" pitchFamily="18" charset="0"/>
                  <a:ea typeface="HG丸ｺﾞｼｯｸM-PRO" pitchFamily="50" charset="-128"/>
                  <a:cs typeface="+mn-cs"/>
                </a:rPr>
                <a:t>仲が良いのがチームワークではない。違う意見・価値観（多様性）を理解し、チーム全体が同じ方向性へ進むことができるかどうか。</a:t>
              </a:r>
            </a:p>
          </p:txBody>
        </p:sp>
        <p:sp>
          <p:nvSpPr>
            <p:cNvPr id="16" name="AutoShape 15">
              <a:extLst>
                <a:ext uri="{FF2B5EF4-FFF2-40B4-BE49-F238E27FC236}">
                  <a16:creationId xmlns:a16="http://schemas.microsoft.com/office/drawing/2014/main" id="{54957D77-7969-4162-BFD0-07FA0396753B}"/>
                </a:ext>
              </a:extLst>
            </p:cNvPr>
            <p:cNvSpPr>
              <a:spLocks noChangeArrowheads="1"/>
            </p:cNvSpPr>
            <p:nvPr/>
          </p:nvSpPr>
          <p:spPr bwMode="auto">
            <a:xfrm>
              <a:off x="1590" y="3351"/>
              <a:ext cx="499" cy="306"/>
            </a:xfrm>
            <a:prstGeom prst="rightArrow">
              <a:avLst>
                <a:gd name="adj1" fmla="val 50000"/>
                <a:gd name="adj2" fmla="val 40768"/>
              </a:avLst>
            </a:prstGeom>
            <a:gradFill rotWithShape="1">
              <a:gsLst>
                <a:gs pos="0">
                  <a:srgbClr val="FFFFFF"/>
                </a:gs>
                <a:gs pos="100000">
                  <a:srgbClr val="3366FF"/>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grpSp>
    </p:spTree>
    <p:extLst>
      <p:ext uri="{BB962C8B-B14F-4D97-AF65-F5344CB8AC3E}">
        <p14:creationId xmlns:p14="http://schemas.microsoft.com/office/powerpoint/2010/main" val="4195795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9" presetClass="entr" presetSubtype="0"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dissolve">
                                      <p:cBhvr>
                                        <p:cTn id="13" dur="500"/>
                                        <p:tgtEl>
                                          <p:spTgt spid="5"/>
                                        </p:tgtEl>
                                      </p:cBhvr>
                                    </p:animEffect>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dissolve">
                                      <p:cBhvr>
                                        <p:cTn id="22" dur="500"/>
                                        <p:tgtEl>
                                          <p:spTgt spid="6"/>
                                        </p:tgtEl>
                                      </p:cBhvr>
                                    </p:animEffect>
                                  </p:childTnLst>
                                </p:cTn>
                              </p:par>
                            </p:childTnLst>
                          </p:cTn>
                        </p:par>
                        <p:par>
                          <p:cTn id="23" fill="hold">
                            <p:stCondLst>
                              <p:cond delay="500"/>
                            </p:stCondLst>
                            <p:childTnLst>
                              <p:par>
                                <p:cTn id="24" presetID="22" presetClass="entr" presetSubtype="8" fill="hold" nodeType="after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wipe(left)">
                                      <p:cBhvr>
                                        <p:cTn id="26" dur="500"/>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nodeType="clickEffect">
                                  <p:stCondLst>
                                    <p:cond delay="0"/>
                                  </p:stCondLst>
                                  <p:childTnLst>
                                    <p:set>
                                      <p:cBhvr>
                                        <p:cTn id="30" dur="1" fill="hold">
                                          <p:stCondLst>
                                            <p:cond delay="0"/>
                                          </p:stCondLst>
                                        </p:cTn>
                                        <p:tgtEl>
                                          <p:spTgt spid="7">
                                            <p:txEl>
                                              <p:pRg st="0" end="0"/>
                                            </p:txEl>
                                          </p:spTgt>
                                        </p:tgtEl>
                                        <p:attrNameLst>
                                          <p:attrName>style.visibility</p:attrName>
                                        </p:attrNameLst>
                                      </p:cBhvr>
                                      <p:to>
                                        <p:strVal val="visible"/>
                                      </p:to>
                                    </p:set>
                                    <p:animEffect transition="in" filter="dissolve">
                                      <p:cBhvr>
                                        <p:cTn id="31" dur="500"/>
                                        <p:tgtEl>
                                          <p:spTgt spid="7">
                                            <p:txEl>
                                              <p:pRg st="0" end="0"/>
                                            </p:txEl>
                                          </p:spTgt>
                                        </p:tgtEl>
                                      </p:cBhvr>
                                    </p:animEffect>
                                  </p:childTnLst>
                                </p:cTn>
                              </p:par>
                              <p:par>
                                <p:cTn id="32" presetID="9" presetClass="entr" presetSubtype="0" fill="hold" nodeType="withEffect">
                                  <p:stCondLst>
                                    <p:cond delay="0"/>
                                  </p:stCondLst>
                                  <p:childTnLst>
                                    <p:set>
                                      <p:cBhvr>
                                        <p:cTn id="33" dur="1" fill="hold">
                                          <p:stCondLst>
                                            <p:cond delay="0"/>
                                          </p:stCondLst>
                                        </p:cTn>
                                        <p:tgtEl>
                                          <p:spTgt spid="7">
                                            <p:txEl>
                                              <p:pRg st="1" end="1"/>
                                            </p:txEl>
                                          </p:spTgt>
                                        </p:tgtEl>
                                        <p:attrNameLst>
                                          <p:attrName>style.visibility</p:attrName>
                                        </p:attrNameLst>
                                      </p:cBhvr>
                                      <p:to>
                                        <p:strVal val="visible"/>
                                      </p:to>
                                    </p:set>
                                    <p:animEffect transition="in" filter="dissolve">
                                      <p:cBhvr>
                                        <p:cTn id="34" dur="500"/>
                                        <p:tgtEl>
                                          <p:spTgt spid="7">
                                            <p:txEl>
                                              <p:pRg st="1" end="1"/>
                                            </p:txEl>
                                          </p:spTgt>
                                        </p:tgtEl>
                                      </p:cBhvr>
                                    </p:animEffect>
                                  </p:childTnLst>
                                </p:cTn>
                              </p:par>
                            </p:childTnLst>
                          </p:cTn>
                        </p:par>
                        <p:par>
                          <p:cTn id="35" fill="hold">
                            <p:stCondLst>
                              <p:cond delay="500"/>
                            </p:stCondLst>
                            <p:childTnLst>
                              <p:par>
                                <p:cTn id="36" presetID="22" presetClass="entr" presetSubtype="8" fill="hold"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wipe(left)">
                                      <p:cBhvr>
                                        <p:cTn id="3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コンテンツ プレースホルダー 4">
            <a:extLst>
              <a:ext uri="{FF2B5EF4-FFF2-40B4-BE49-F238E27FC236}">
                <a16:creationId xmlns:a16="http://schemas.microsoft.com/office/drawing/2014/main" id="{BB3FCA3E-8159-4D90-B749-8B0B93D73DDA}"/>
              </a:ext>
            </a:extLst>
          </p:cNvPr>
          <p:cNvGraphicFramePr>
            <a:graphicFrameLocks/>
          </p:cNvGraphicFramePr>
          <p:nvPr/>
        </p:nvGraphicFramePr>
        <p:xfrm>
          <a:off x="285750" y="692696"/>
          <a:ext cx="8858250" cy="561662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スライド番号プレースホルダー 3">
            <a:extLst>
              <a:ext uri="{FF2B5EF4-FFF2-40B4-BE49-F238E27FC236}">
                <a16:creationId xmlns:a16="http://schemas.microsoft.com/office/drawing/2014/main" id="{11086207-8017-47C8-B9D0-BBCCE4569D42}"/>
              </a:ext>
            </a:extLst>
          </p:cNvPr>
          <p:cNvSpPr>
            <a:spLocks noGrp="1"/>
          </p:cNvSpPr>
          <p:nvPr>
            <p:ph type="sldNum" sz="quarter" idx="12"/>
          </p:nvPr>
        </p:nvSpPr>
        <p:spPr>
          <a:xfrm>
            <a:off x="7010400" y="2"/>
            <a:ext cx="2133600" cy="365125"/>
          </a:xfrm>
        </p:spPr>
        <p:txBody>
          <a:bodyPr/>
          <a:lstStyle/>
          <a:p>
            <a:pPr>
              <a:defRPr/>
            </a:pPr>
            <a:fld id="{D4AFCC89-FD2C-4AD4-A34C-6BB0C5F07E50}" type="slidenum">
              <a:rPr lang="en-US" altLang="ja-JP" smtClean="0"/>
              <a:pPr>
                <a:defRPr/>
              </a:pPr>
              <a:t>19</a:t>
            </a:fld>
            <a:endParaRPr lang="en-US" altLang="ja-JP"/>
          </a:p>
        </p:txBody>
      </p:sp>
      <p:sp>
        <p:nvSpPr>
          <p:cNvPr id="4" name="フローチャート: 代替処理 68">
            <a:extLst>
              <a:ext uri="{FF2B5EF4-FFF2-40B4-BE49-F238E27FC236}">
                <a16:creationId xmlns:a16="http://schemas.microsoft.com/office/drawing/2014/main" id="{FA458F1B-64A8-420D-A9DD-191088583489}"/>
              </a:ext>
            </a:extLst>
          </p:cNvPr>
          <p:cNvSpPr/>
          <p:nvPr/>
        </p:nvSpPr>
        <p:spPr>
          <a:xfrm>
            <a:off x="6837191" y="546216"/>
            <a:ext cx="1931630" cy="1523949"/>
          </a:xfrm>
          <a:prstGeom prst="flowChartAlternateProcess">
            <a:avLst/>
          </a:prstGeom>
          <a:solidFill>
            <a:srgbClr val="FFCCFF"/>
          </a:solidFill>
          <a:ln>
            <a:solidFill>
              <a:sysClr val="windowText" lastClr="000000"/>
            </a:solid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t"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ja-JP" altLang="en-US" sz="1800" b="1" dirty="0">
                <a:solidFill>
                  <a:srgbClr val="FF0066"/>
                </a:solidFill>
                <a:latin typeface="メイリオ" panose="020B0604030504040204" pitchFamily="50" charset="-128"/>
                <a:ea typeface="メイリオ" panose="020B0604030504040204" pitchFamily="50" charset="-128"/>
                <a:cs typeface="メイリオ" panose="020B0604030504040204" pitchFamily="50" charset="-128"/>
              </a:rPr>
              <a:t>専門</a:t>
            </a:r>
            <a:r>
              <a:rPr lang="ja-JP" altLang="en-US" sz="1800" b="1">
                <a:solidFill>
                  <a:srgbClr val="FF0066"/>
                </a:solidFill>
                <a:latin typeface="メイリオ" panose="020B0604030504040204" pitchFamily="50" charset="-128"/>
                <a:ea typeface="メイリオ" panose="020B0604030504040204" pitchFamily="50" charset="-128"/>
                <a:cs typeface="メイリオ" panose="020B0604030504040204" pitchFamily="50" charset="-128"/>
              </a:rPr>
              <a:t>領域の分野に対して</a:t>
            </a:r>
            <a:r>
              <a:rPr lang="ja-JP" altLang="en-US" sz="1800" b="1" dirty="0">
                <a:solidFill>
                  <a:srgbClr val="FF0066"/>
                </a:solidFill>
                <a:latin typeface="メイリオ" panose="020B0604030504040204" pitchFamily="50" charset="-128"/>
                <a:ea typeface="メイリオ" panose="020B0604030504040204" pitchFamily="50" charset="-128"/>
                <a:cs typeface="メイリオ" panose="020B0604030504040204" pitchFamily="50" charset="-128"/>
              </a:rPr>
              <a:t>、何が課題か？という意識を持って取り組む。</a:t>
            </a:r>
            <a:endParaRPr lang="en-US" altLang="ja-JP" sz="1800" b="1" dirty="0">
              <a:solidFill>
                <a:srgbClr val="FF0066"/>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 name="フローチャート: 代替処理 68">
            <a:extLst>
              <a:ext uri="{FF2B5EF4-FFF2-40B4-BE49-F238E27FC236}">
                <a16:creationId xmlns:a16="http://schemas.microsoft.com/office/drawing/2014/main" id="{E1FDC429-44A2-4160-9446-E57BFB17FEB2}"/>
              </a:ext>
            </a:extLst>
          </p:cNvPr>
          <p:cNvSpPr/>
          <p:nvPr/>
        </p:nvSpPr>
        <p:spPr>
          <a:xfrm>
            <a:off x="7085718" y="3501007"/>
            <a:ext cx="1931630" cy="1800200"/>
          </a:xfrm>
          <a:prstGeom prst="flowChartAlternateProcess">
            <a:avLst/>
          </a:prstGeom>
          <a:solidFill>
            <a:srgbClr val="FFCCFF"/>
          </a:solidFill>
          <a:ln>
            <a:solidFill>
              <a:sysClr val="windowText" lastClr="000000"/>
            </a:solid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t"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ja-JP" altLang="en-US" sz="1800" b="1" dirty="0">
                <a:solidFill>
                  <a:srgbClr val="FF0066"/>
                </a:solidFill>
                <a:latin typeface="メイリオ" panose="020B0604030504040204" pitchFamily="50" charset="-128"/>
                <a:ea typeface="メイリオ" panose="020B0604030504040204" pitchFamily="50" charset="-128"/>
                <a:cs typeface="メイリオ" panose="020B0604030504040204" pitchFamily="50" charset="-128"/>
              </a:rPr>
              <a:t>過去の研究を調べることを通して現状を正しく把握し、どこに原因があるのかを理解する。</a:t>
            </a:r>
            <a:endParaRPr lang="en-US" altLang="ja-JP" sz="1800" b="1" dirty="0">
              <a:solidFill>
                <a:srgbClr val="FF0066"/>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 name="フローチャート: 代替処理 68">
            <a:extLst>
              <a:ext uri="{FF2B5EF4-FFF2-40B4-BE49-F238E27FC236}">
                <a16:creationId xmlns:a16="http://schemas.microsoft.com/office/drawing/2014/main" id="{956DFAF1-86B8-4046-87B6-0C988B3C2331}"/>
              </a:ext>
            </a:extLst>
          </p:cNvPr>
          <p:cNvSpPr/>
          <p:nvPr/>
        </p:nvSpPr>
        <p:spPr>
          <a:xfrm>
            <a:off x="2488920" y="6195111"/>
            <a:ext cx="4451910" cy="360040"/>
          </a:xfrm>
          <a:prstGeom prst="flowChartAlternateProcess">
            <a:avLst/>
          </a:prstGeom>
          <a:solidFill>
            <a:srgbClr val="FFCCFF"/>
          </a:solidFill>
          <a:ln>
            <a:solidFill>
              <a:sysClr val="windowText" lastClr="000000"/>
            </a:solid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b"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ja-JP" altLang="en-US" sz="1800" b="1" dirty="0">
                <a:solidFill>
                  <a:srgbClr val="FF0066"/>
                </a:solidFill>
                <a:latin typeface="メイリオ" panose="020B0604030504040204" pitchFamily="50" charset="-128"/>
                <a:ea typeface="メイリオ" panose="020B0604030504040204" pitchFamily="50" charset="-128"/>
                <a:cs typeface="メイリオ" panose="020B0604030504040204" pitchFamily="50" charset="-128"/>
              </a:rPr>
              <a:t>問題や原因を解決するための方法を考える</a:t>
            </a:r>
            <a:endParaRPr lang="en-US" altLang="ja-JP" sz="1800" b="1" dirty="0">
              <a:solidFill>
                <a:srgbClr val="FF0066"/>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 name="フローチャート: 代替処理 68">
            <a:extLst>
              <a:ext uri="{FF2B5EF4-FFF2-40B4-BE49-F238E27FC236}">
                <a16:creationId xmlns:a16="http://schemas.microsoft.com/office/drawing/2014/main" id="{2BCA46BC-B5E5-4099-BDB8-4BFD79D6FED5}"/>
              </a:ext>
            </a:extLst>
          </p:cNvPr>
          <p:cNvSpPr/>
          <p:nvPr/>
        </p:nvSpPr>
        <p:spPr>
          <a:xfrm>
            <a:off x="285750" y="4557590"/>
            <a:ext cx="1872208" cy="936104"/>
          </a:xfrm>
          <a:prstGeom prst="flowChartAlternateProcess">
            <a:avLst/>
          </a:prstGeom>
          <a:solidFill>
            <a:srgbClr val="FFCCFF"/>
          </a:solidFill>
          <a:ln>
            <a:solidFill>
              <a:sysClr val="windowText" lastClr="000000"/>
            </a:solid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t"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ja-JP" altLang="en-US" sz="1800" b="1" dirty="0">
                <a:solidFill>
                  <a:srgbClr val="FF0066"/>
                </a:solidFill>
                <a:latin typeface="メイリオ" panose="020B0604030504040204" pitchFamily="50" charset="-128"/>
                <a:ea typeface="メイリオ" panose="020B0604030504040204" pitchFamily="50" charset="-128"/>
                <a:cs typeface="メイリオ" panose="020B0604030504040204" pitchFamily="50" charset="-128"/>
              </a:rPr>
              <a:t>スケジュール管理を行い、計画的に実行する。</a:t>
            </a:r>
            <a:endParaRPr lang="en-US" altLang="ja-JP" sz="1800" b="1" dirty="0">
              <a:solidFill>
                <a:srgbClr val="FF0066"/>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 name="フローチャート: 代替処理 68">
            <a:extLst>
              <a:ext uri="{FF2B5EF4-FFF2-40B4-BE49-F238E27FC236}">
                <a16:creationId xmlns:a16="http://schemas.microsoft.com/office/drawing/2014/main" id="{8D3897C3-5AEE-414C-9E7A-C07B2DE0C91E}"/>
              </a:ext>
            </a:extLst>
          </p:cNvPr>
          <p:cNvSpPr/>
          <p:nvPr/>
        </p:nvSpPr>
        <p:spPr>
          <a:xfrm>
            <a:off x="467544" y="627159"/>
            <a:ext cx="2325402" cy="1512746"/>
          </a:xfrm>
          <a:prstGeom prst="flowChartAlternateProcess">
            <a:avLst/>
          </a:prstGeom>
          <a:solidFill>
            <a:srgbClr val="FFCCFF"/>
          </a:solidFill>
          <a:ln>
            <a:solidFill>
              <a:sysClr val="windowText" lastClr="000000"/>
            </a:solid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ja-JP" altLang="en-US" sz="1800" b="1" dirty="0">
                <a:solidFill>
                  <a:srgbClr val="FF0066"/>
                </a:solidFill>
                <a:latin typeface="メイリオ" panose="020B0604030504040204" pitchFamily="50" charset="-128"/>
                <a:ea typeface="メイリオ" panose="020B0604030504040204" pitchFamily="50" charset="-128"/>
                <a:cs typeface="メイリオ" panose="020B0604030504040204" pitchFamily="50" charset="-128"/>
              </a:rPr>
              <a:t>実行した結果、問題は解決できたのか等をデータなどに基づき判断する。今後の改善につなげる。</a:t>
            </a:r>
            <a:endParaRPr lang="en-US" altLang="ja-JP" sz="1800" b="1" dirty="0">
              <a:solidFill>
                <a:srgbClr val="FF0066"/>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 name="テキスト ボックス 8">
            <a:extLst>
              <a:ext uri="{FF2B5EF4-FFF2-40B4-BE49-F238E27FC236}">
                <a16:creationId xmlns:a16="http://schemas.microsoft.com/office/drawing/2014/main" id="{4A523698-F8E5-4EC1-98C1-5CF280D924E9}"/>
              </a:ext>
            </a:extLst>
          </p:cNvPr>
          <p:cNvSpPr txBox="1"/>
          <p:nvPr/>
        </p:nvSpPr>
        <p:spPr>
          <a:xfrm>
            <a:off x="8676456" y="1700808"/>
            <a:ext cx="184731" cy="369332"/>
          </a:xfrm>
          <a:prstGeom prst="rect">
            <a:avLst/>
          </a:prstGeom>
          <a:noFill/>
        </p:spPr>
        <p:txBody>
          <a:bodyPr wrap="none" rtlCol="0">
            <a:spAutoFit/>
          </a:bodyPr>
          <a:lstStyle/>
          <a:p>
            <a:endParaRPr kumimoji="1" lang="ja-JP" altLang="en-US" dirty="0"/>
          </a:p>
        </p:txBody>
      </p:sp>
      <p:sp>
        <p:nvSpPr>
          <p:cNvPr id="10" name="Rectangle 5">
            <a:extLst>
              <a:ext uri="{FF2B5EF4-FFF2-40B4-BE49-F238E27FC236}">
                <a16:creationId xmlns:a16="http://schemas.microsoft.com/office/drawing/2014/main" id="{A9BA2D15-B7AC-44AE-AC86-812D1FA62512}"/>
              </a:ext>
            </a:extLst>
          </p:cNvPr>
          <p:cNvSpPr>
            <a:spLocks noChangeArrowheads="1"/>
          </p:cNvSpPr>
          <p:nvPr/>
        </p:nvSpPr>
        <p:spPr bwMode="auto">
          <a:xfrm>
            <a:off x="1962919" y="2562305"/>
            <a:ext cx="4996147" cy="1993747"/>
          </a:xfrm>
          <a:prstGeom prst="rect">
            <a:avLst/>
          </a:prstGeom>
          <a:solidFill>
            <a:srgbClr val="000066">
              <a:alpha val="85000"/>
            </a:srgbClr>
          </a:solidFill>
          <a:ln>
            <a:noFill/>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ja-JP" sz="2400">
              <a:solidFill>
                <a:srgbClr val="000000"/>
              </a:solidFill>
              <a:latin typeface="Times New Roman" panose="02020603050405020304" pitchFamily="18" charset="0"/>
              <a:ea typeface="Arial Unicode MS" panose="020B0604020202020204" pitchFamily="50" charset="-128"/>
              <a:cs typeface="Arial Unicode MS" panose="020B0604020202020204" pitchFamily="50" charset="-128"/>
            </a:endParaRPr>
          </a:p>
        </p:txBody>
      </p:sp>
      <p:sp>
        <p:nvSpPr>
          <p:cNvPr id="11" name="Text Box 6">
            <a:extLst>
              <a:ext uri="{FF2B5EF4-FFF2-40B4-BE49-F238E27FC236}">
                <a16:creationId xmlns:a16="http://schemas.microsoft.com/office/drawing/2014/main" id="{6E7749B9-C946-4E9F-8425-D2ECBCB4986A}"/>
              </a:ext>
            </a:extLst>
          </p:cNvPr>
          <p:cNvSpPr txBox="1">
            <a:spLocks noChangeArrowheads="1"/>
          </p:cNvSpPr>
          <p:nvPr/>
        </p:nvSpPr>
        <p:spPr bwMode="auto">
          <a:xfrm>
            <a:off x="2127590" y="2820514"/>
            <a:ext cx="4666804"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buFontTx/>
              <a:buNone/>
            </a:pPr>
            <a:r>
              <a:rPr lang="ja-JP" altLang="en-US" sz="3600" dirty="0">
                <a:solidFill>
                  <a:srgbClr val="FFFFFF"/>
                </a:solidFill>
                <a:latin typeface="Times New Roman" panose="02020603050405020304" pitchFamily="18" charset="0"/>
                <a:ea typeface="Arial Unicode MS" panose="020B0604020202020204" pitchFamily="50" charset="-128"/>
                <a:cs typeface="Arial Unicode MS" panose="020B0604020202020204" pitchFamily="50" charset="-128"/>
              </a:rPr>
              <a:t>仕事も研究活動も</a:t>
            </a:r>
            <a:endParaRPr lang="en-US" altLang="ja-JP" sz="3600" dirty="0">
              <a:solidFill>
                <a:srgbClr val="FFFFFF"/>
              </a:solidFill>
              <a:latin typeface="Times New Roman" panose="02020603050405020304" pitchFamily="18" charset="0"/>
              <a:ea typeface="Arial Unicode MS" panose="020B0604020202020204" pitchFamily="50" charset="-128"/>
              <a:cs typeface="Arial Unicode MS" panose="020B0604020202020204" pitchFamily="50" charset="-128"/>
            </a:endParaRPr>
          </a:p>
          <a:p>
            <a:pPr algn="ctr" eaLnBrk="1" hangingPunct="1">
              <a:spcBef>
                <a:spcPct val="50000"/>
              </a:spcBef>
              <a:buFontTx/>
              <a:buNone/>
            </a:pPr>
            <a:r>
              <a:rPr lang="ja-JP" altLang="en-US" sz="3600" dirty="0">
                <a:solidFill>
                  <a:srgbClr val="FFFFFF"/>
                </a:solidFill>
                <a:latin typeface="Times New Roman" panose="02020603050405020304" pitchFamily="18" charset="0"/>
                <a:ea typeface="Arial Unicode MS" panose="020B0604020202020204" pitchFamily="50" charset="-128"/>
                <a:cs typeface="Arial Unicode MS" panose="020B0604020202020204" pitchFamily="50" charset="-128"/>
              </a:rPr>
              <a:t>本質は一緒！</a:t>
            </a:r>
            <a:endParaRPr lang="en-US" altLang="ja-JP" sz="3600" dirty="0">
              <a:solidFill>
                <a:srgbClr val="FFFFFF"/>
              </a:solidFill>
              <a:latin typeface="Times New Roman" panose="02020603050405020304" pitchFamily="18" charset="0"/>
              <a:ea typeface="Arial Unicode MS" panose="020B0604020202020204" pitchFamily="50" charset="-128"/>
              <a:cs typeface="Arial Unicode MS" panose="020B0604020202020204" pitchFamily="50" charset="-128"/>
            </a:endParaRPr>
          </a:p>
        </p:txBody>
      </p:sp>
    </p:spTree>
    <p:extLst>
      <p:ext uri="{BB962C8B-B14F-4D97-AF65-F5344CB8AC3E}">
        <p14:creationId xmlns:p14="http://schemas.microsoft.com/office/powerpoint/2010/main" val="858114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線コネクタ 1">
            <a:extLst>
              <a:ext uri="{FF2B5EF4-FFF2-40B4-BE49-F238E27FC236}">
                <a16:creationId xmlns:a16="http://schemas.microsoft.com/office/drawing/2014/main" id="{536CA62A-73EF-439B-BCA0-38AEEA37932E}"/>
              </a:ext>
            </a:extLst>
          </p:cNvPr>
          <p:cNvCxnSpPr>
            <a:cxnSpLocks/>
          </p:cNvCxnSpPr>
          <p:nvPr/>
        </p:nvCxnSpPr>
        <p:spPr>
          <a:xfrm flipV="1">
            <a:off x="0" y="603048"/>
            <a:ext cx="9144000" cy="21771"/>
          </a:xfrm>
          <a:prstGeom prst="line">
            <a:avLst/>
          </a:prstGeom>
          <a:ln w="12700">
            <a:solidFill>
              <a:schemeClr val="bg1">
                <a:lumMod val="85000"/>
              </a:schemeClr>
            </a:solidFill>
          </a:ln>
        </p:spPr>
        <p:style>
          <a:lnRef idx="1">
            <a:schemeClr val="accent2"/>
          </a:lnRef>
          <a:fillRef idx="0">
            <a:schemeClr val="accent2"/>
          </a:fillRef>
          <a:effectRef idx="0">
            <a:schemeClr val="accent2"/>
          </a:effectRef>
          <a:fontRef idx="minor">
            <a:schemeClr val="tx1"/>
          </a:fontRef>
        </p:style>
      </p:cxnSp>
      <p:sp>
        <p:nvSpPr>
          <p:cNvPr id="3" name="テキスト ボックス 2">
            <a:extLst>
              <a:ext uri="{FF2B5EF4-FFF2-40B4-BE49-F238E27FC236}">
                <a16:creationId xmlns:a16="http://schemas.microsoft.com/office/drawing/2014/main" id="{AA8676C1-B046-424E-8FAA-533205D7A04C}"/>
              </a:ext>
            </a:extLst>
          </p:cNvPr>
          <p:cNvSpPr txBox="1"/>
          <p:nvPr/>
        </p:nvSpPr>
        <p:spPr>
          <a:xfrm>
            <a:off x="956729" y="87792"/>
            <a:ext cx="3158071" cy="442035"/>
          </a:xfrm>
          <a:prstGeom prst="rect">
            <a:avLst/>
          </a:prstGeom>
          <a:noFill/>
        </p:spPr>
        <p:txBody>
          <a:bodyPr wrap="square" lIns="36000" tIns="36000" rIns="36000" bIns="36000" rtlCol="0">
            <a:spAutoFit/>
          </a:bodyPr>
          <a:lstStyle/>
          <a:p>
            <a:r>
              <a:rPr lang="ja-JP" altLang="en-US" sz="2400" dirty="0">
                <a:latin typeface="+mn-ea"/>
              </a:rPr>
              <a:t>本動画視聴上の注意点</a:t>
            </a:r>
            <a:endParaRPr kumimoji="1" lang="ja-JP" altLang="en-US" sz="2400" dirty="0">
              <a:latin typeface="+mn-ea"/>
            </a:endParaRPr>
          </a:p>
        </p:txBody>
      </p:sp>
      <p:pic>
        <p:nvPicPr>
          <p:cNvPr id="8" name="グラフィックス 7" descr="ビデオ カメラ">
            <a:extLst>
              <a:ext uri="{FF2B5EF4-FFF2-40B4-BE49-F238E27FC236}">
                <a16:creationId xmlns:a16="http://schemas.microsoft.com/office/drawing/2014/main" id="{13F39BEC-F39B-4E17-AE49-4DB76D9CEEE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320801" y="1058389"/>
            <a:ext cx="914400" cy="914400"/>
          </a:xfrm>
          <a:prstGeom prst="rect">
            <a:avLst/>
          </a:prstGeom>
        </p:spPr>
      </p:pic>
      <p:sp>
        <p:nvSpPr>
          <p:cNvPr id="10" name="テキスト ボックス 9">
            <a:extLst>
              <a:ext uri="{FF2B5EF4-FFF2-40B4-BE49-F238E27FC236}">
                <a16:creationId xmlns:a16="http://schemas.microsoft.com/office/drawing/2014/main" id="{1E3A8A6B-EB3F-456B-AB68-7A27CFF45995}"/>
              </a:ext>
            </a:extLst>
          </p:cNvPr>
          <p:cNvSpPr txBox="1"/>
          <p:nvPr/>
        </p:nvSpPr>
        <p:spPr>
          <a:xfrm>
            <a:off x="2705226" y="1221115"/>
            <a:ext cx="5803774" cy="830997"/>
          </a:xfrm>
          <a:prstGeom prst="rect">
            <a:avLst/>
          </a:prstGeom>
          <a:noFill/>
        </p:spPr>
        <p:txBody>
          <a:bodyPr wrap="square" rtlCol="0">
            <a:spAutoFit/>
          </a:bodyPr>
          <a:lstStyle/>
          <a:p>
            <a:r>
              <a:rPr lang="ja-JP" altLang="en-US" sz="2400" dirty="0">
                <a:latin typeface="メイリオ" panose="020B0604030504040204" pitchFamily="50" charset="-128"/>
                <a:ea typeface="メイリオ" panose="020B0604030504040204" pitchFamily="50" charset="-128"/>
              </a:rPr>
              <a:t>この動画はアーカイブ配信です。</a:t>
            </a:r>
            <a:endParaRPr lang="en-US" altLang="ja-JP" sz="2400" dirty="0">
              <a:latin typeface="メイリオ" panose="020B0604030504040204" pitchFamily="50" charset="-128"/>
              <a:ea typeface="メイリオ" panose="020B0604030504040204" pitchFamily="50" charset="-128"/>
            </a:endParaRPr>
          </a:p>
          <a:p>
            <a:r>
              <a:rPr lang="en-US" altLang="ja-JP" sz="2400" dirty="0">
                <a:latin typeface="メイリオ" panose="020B0604030504040204" pitchFamily="50" charset="-128"/>
                <a:ea typeface="メイリオ" panose="020B0604030504040204" pitchFamily="50" charset="-128"/>
              </a:rPr>
              <a:t>LIVE</a:t>
            </a:r>
            <a:r>
              <a:rPr lang="ja-JP" altLang="en-US" sz="2400" dirty="0">
                <a:latin typeface="メイリオ" panose="020B0604030504040204" pitchFamily="50" charset="-128"/>
                <a:ea typeface="メイリオ" panose="020B0604030504040204" pitchFamily="50" charset="-128"/>
              </a:rPr>
              <a:t>配信ではありません。</a:t>
            </a:r>
            <a:endParaRPr lang="en-US" altLang="ja-JP" sz="2400" dirty="0">
              <a:latin typeface="メイリオ" panose="020B0604030504040204" pitchFamily="50" charset="-128"/>
              <a:ea typeface="メイリオ" panose="020B0604030504040204" pitchFamily="50" charset="-128"/>
            </a:endParaRPr>
          </a:p>
        </p:txBody>
      </p:sp>
      <p:cxnSp>
        <p:nvCxnSpPr>
          <p:cNvPr id="11" name="直線コネクタ 10">
            <a:extLst>
              <a:ext uri="{FF2B5EF4-FFF2-40B4-BE49-F238E27FC236}">
                <a16:creationId xmlns:a16="http://schemas.microsoft.com/office/drawing/2014/main" id="{85B54AC3-43B5-4DE4-A9DB-C5588B30090E}"/>
              </a:ext>
            </a:extLst>
          </p:cNvPr>
          <p:cNvCxnSpPr>
            <a:cxnSpLocks/>
          </p:cNvCxnSpPr>
          <p:nvPr/>
        </p:nvCxnSpPr>
        <p:spPr>
          <a:xfrm>
            <a:off x="973666" y="2253086"/>
            <a:ext cx="7095067" cy="0"/>
          </a:xfrm>
          <a:prstGeom prst="line">
            <a:avLst/>
          </a:prstGeom>
          <a:ln w="12700">
            <a:solidFill>
              <a:schemeClr val="bg1">
                <a:lumMod val="85000"/>
              </a:schemeClr>
            </a:solidFill>
            <a:prstDash val="sysDash"/>
          </a:ln>
        </p:spPr>
        <p:style>
          <a:lnRef idx="1">
            <a:schemeClr val="accent2"/>
          </a:lnRef>
          <a:fillRef idx="0">
            <a:schemeClr val="accent2"/>
          </a:fillRef>
          <a:effectRef idx="0">
            <a:schemeClr val="accent2"/>
          </a:effectRef>
          <a:fontRef idx="minor">
            <a:schemeClr val="tx1"/>
          </a:fontRef>
        </p:style>
      </p:cxnSp>
      <p:pic>
        <p:nvPicPr>
          <p:cNvPr id="15" name="グラフィックス 14" descr="ストップウォッチ">
            <a:extLst>
              <a:ext uri="{FF2B5EF4-FFF2-40B4-BE49-F238E27FC236}">
                <a16:creationId xmlns:a16="http://schemas.microsoft.com/office/drawing/2014/main" id="{6CE133DC-3C5A-41B5-B9AE-C42DB64D983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320801" y="3876020"/>
            <a:ext cx="914400" cy="914400"/>
          </a:xfrm>
          <a:prstGeom prst="rect">
            <a:avLst/>
          </a:prstGeom>
        </p:spPr>
      </p:pic>
      <p:sp>
        <p:nvSpPr>
          <p:cNvPr id="16" name="テキスト ボックス 15">
            <a:extLst>
              <a:ext uri="{FF2B5EF4-FFF2-40B4-BE49-F238E27FC236}">
                <a16:creationId xmlns:a16="http://schemas.microsoft.com/office/drawing/2014/main" id="{CC5BA2D2-3746-4FFA-8FB0-C712F3CCF8D8}"/>
              </a:ext>
            </a:extLst>
          </p:cNvPr>
          <p:cNvSpPr txBox="1"/>
          <p:nvPr/>
        </p:nvSpPr>
        <p:spPr>
          <a:xfrm>
            <a:off x="2705226" y="2575708"/>
            <a:ext cx="5803774" cy="830997"/>
          </a:xfrm>
          <a:prstGeom prst="rect">
            <a:avLst/>
          </a:prstGeom>
          <a:noFill/>
        </p:spPr>
        <p:txBody>
          <a:bodyPr wrap="square" rtlCol="0">
            <a:spAutoFit/>
          </a:bodyPr>
          <a:lstStyle/>
          <a:p>
            <a:r>
              <a:rPr lang="ja-JP" altLang="en-US" sz="2400" dirty="0">
                <a:latin typeface="メイリオ" panose="020B0604030504040204" pitchFamily="50" charset="-128"/>
                <a:ea typeface="メイリオ" panose="020B0604030504040204" pitchFamily="50" charset="-128"/>
              </a:rPr>
              <a:t>分かりづらい部分については、</a:t>
            </a:r>
            <a:endParaRPr lang="en-US" altLang="ja-JP" sz="2400" dirty="0">
              <a:latin typeface="メイリオ" panose="020B0604030504040204" pitchFamily="50" charset="-128"/>
              <a:ea typeface="メイリオ" panose="020B0604030504040204" pitchFamily="50" charset="-128"/>
            </a:endParaRPr>
          </a:p>
          <a:p>
            <a:r>
              <a:rPr lang="ja-JP" altLang="en-US" sz="2400" dirty="0">
                <a:latin typeface="メイリオ" panose="020B0604030504040204" pitchFamily="50" charset="-128"/>
                <a:ea typeface="メイリオ" panose="020B0604030504040204" pitchFamily="50" charset="-128"/>
              </a:rPr>
              <a:t>何度でも繰り返し視聴できます。</a:t>
            </a:r>
            <a:endParaRPr lang="en-US" altLang="ja-JP" sz="2400" dirty="0">
              <a:latin typeface="メイリオ" panose="020B0604030504040204" pitchFamily="50" charset="-128"/>
              <a:ea typeface="メイリオ" panose="020B0604030504040204" pitchFamily="50" charset="-128"/>
            </a:endParaRPr>
          </a:p>
        </p:txBody>
      </p:sp>
      <p:cxnSp>
        <p:nvCxnSpPr>
          <p:cNvPr id="17" name="直線コネクタ 16">
            <a:extLst>
              <a:ext uri="{FF2B5EF4-FFF2-40B4-BE49-F238E27FC236}">
                <a16:creationId xmlns:a16="http://schemas.microsoft.com/office/drawing/2014/main" id="{DADE882C-DADA-4065-AEDF-65A81B2C7EC8}"/>
              </a:ext>
            </a:extLst>
          </p:cNvPr>
          <p:cNvCxnSpPr>
            <a:cxnSpLocks/>
          </p:cNvCxnSpPr>
          <p:nvPr/>
        </p:nvCxnSpPr>
        <p:spPr>
          <a:xfrm>
            <a:off x="973665" y="3650086"/>
            <a:ext cx="7095067" cy="0"/>
          </a:xfrm>
          <a:prstGeom prst="line">
            <a:avLst/>
          </a:prstGeom>
          <a:ln w="12700">
            <a:solidFill>
              <a:schemeClr val="bg1">
                <a:lumMod val="85000"/>
              </a:schemeClr>
            </a:solidFill>
            <a:prstDash val="sysDash"/>
          </a:ln>
        </p:spPr>
        <p:style>
          <a:lnRef idx="1">
            <a:schemeClr val="accent2"/>
          </a:lnRef>
          <a:fillRef idx="0">
            <a:schemeClr val="accent2"/>
          </a:fillRef>
          <a:effectRef idx="0">
            <a:schemeClr val="accent2"/>
          </a:effectRef>
          <a:fontRef idx="minor">
            <a:schemeClr val="tx1"/>
          </a:fontRef>
        </p:style>
      </p:cxnSp>
      <p:cxnSp>
        <p:nvCxnSpPr>
          <p:cNvPr id="18" name="直線コネクタ 17">
            <a:extLst>
              <a:ext uri="{FF2B5EF4-FFF2-40B4-BE49-F238E27FC236}">
                <a16:creationId xmlns:a16="http://schemas.microsoft.com/office/drawing/2014/main" id="{A1F0ACC8-0851-41A8-A69B-4ACE6F4A112E}"/>
              </a:ext>
            </a:extLst>
          </p:cNvPr>
          <p:cNvCxnSpPr>
            <a:cxnSpLocks/>
          </p:cNvCxnSpPr>
          <p:nvPr/>
        </p:nvCxnSpPr>
        <p:spPr>
          <a:xfrm>
            <a:off x="956729" y="5021686"/>
            <a:ext cx="7095067" cy="0"/>
          </a:xfrm>
          <a:prstGeom prst="line">
            <a:avLst/>
          </a:prstGeom>
          <a:ln w="12700">
            <a:solidFill>
              <a:schemeClr val="bg1">
                <a:lumMod val="85000"/>
              </a:schemeClr>
            </a:solidFill>
            <a:prstDash val="sysDash"/>
          </a:ln>
        </p:spPr>
        <p:style>
          <a:lnRef idx="1">
            <a:schemeClr val="accent2"/>
          </a:lnRef>
          <a:fillRef idx="0">
            <a:schemeClr val="accent2"/>
          </a:fillRef>
          <a:effectRef idx="0">
            <a:schemeClr val="accent2"/>
          </a:effectRef>
          <a:fontRef idx="minor">
            <a:schemeClr val="tx1"/>
          </a:fontRef>
        </p:style>
      </p:cxnSp>
      <p:pic>
        <p:nvPicPr>
          <p:cNvPr id="20" name="グラフィックス 19" descr="校舎">
            <a:extLst>
              <a:ext uri="{FF2B5EF4-FFF2-40B4-BE49-F238E27FC236}">
                <a16:creationId xmlns:a16="http://schemas.microsoft.com/office/drawing/2014/main" id="{531C8DB9-73EF-45D9-81A0-AAF69445D3A5}"/>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320801" y="5247620"/>
            <a:ext cx="914400" cy="914400"/>
          </a:xfrm>
          <a:prstGeom prst="rect">
            <a:avLst/>
          </a:prstGeom>
        </p:spPr>
      </p:pic>
      <p:sp>
        <p:nvSpPr>
          <p:cNvPr id="21" name="テキスト ボックス 20">
            <a:extLst>
              <a:ext uri="{FF2B5EF4-FFF2-40B4-BE49-F238E27FC236}">
                <a16:creationId xmlns:a16="http://schemas.microsoft.com/office/drawing/2014/main" id="{0B10162D-D086-46A3-B085-CE658B87F439}"/>
              </a:ext>
            </a:extLst>
          </p:cNvPr>
          <p:cNvSpPr txBox="1"/>
          <p:nvPr/>
        </p:nvSpPr>
        <p:spPr>
          <a:xfrm>
            <a:off x="2705226" y="5344307"/>
            <a:ext cx="5803774" cy="830997"/>
          </a:xfrm>
          <a:prstGeom prst="rect">
            <a:avLst/>
          </a:prstGeom>
          <a:noFill/>
        </p:spPr>
        <p:txBody>
          <a:bodyPr wrap="square" rtlCol="0">
            <a:spAutoFit/>
          </a:bodyPr>
          <a:lstStyle/>
          <a:p>
            <a:r>
              <a:rPr lang="ja-JP" altLang="en-US" sz="2400" dirty="0">
                <a:latin typeface="メイリオ" panose="020B0604030504040204" pitchFamily="50" charset="-128"/>
                <a:ea typeface="メイリオ" panose="020B0604030504040204" pitchFamily="50" charset="-128"/>
              </a:rPr>
              <a:t>就職活動について質問がある場合は</a:t>
            </a:r>
            <a:endParaRPr lang="en-US" altLang="ja-JP" sz="2400" dirty="0">
              <a:latin typeface="メイリオ" panose="020B0604030504040204" pitchFamily="50" charset="-128"/>
              <a:ea typeface="メイリオ" panose="020B0604030504040204" pitchFamily="50" charset="-128"/>
            </a:endParaRPr>
          </a:p>
          <a:p>
            <a:r>
              <a:rPr lang="ja-JP" altLang="en-US" sz="2400" dirty="0">
                <a:latin typeface="メイリオ" panose="020B0604030504040204" pitchFamily="50" charset="-128"/>
                <a:ea typeface="メイリオ" panose="020B0604030504040204" pitchFamily="50" charset="-128"/>
              </a:rPr>
              <a:t>キャリアサポート課へご連絡ください。</a:t>
            </a:r>
            <a:endParaRPr lang="en-US" altLang="ja-JP" sz="2400" dirty="0">
              <a:latin typeface="メイリオ" panose="020B0604030504040204" pitchFamily="50" charset="-128"/>
              <a:ea typeface="メイリオ" panose="020B0604030504040204" pitchFamily="50" charset="-128"/>
            </a:endParaRPr>
          </a:p>
        </p:txBody>
      </p:sp>
      <p:pic>
        <p:nvPicPr>
          <p:cNvPr id="23" name="グラフィックス 22" descr="警告">
            <a:extLst>
              <a:ext uri="{FF2B5EF4-FFF2-40B4-BE49-F238E27FC236}">
                <a16:creationId xmlns:a16="http://schemas.microsoft.com/office/drawing/2014/main" id="{706C52F4-E38C-43DE-9886-048A3A082876}"/>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58233" y="-15019"/>
            <a:ext cx="618067" cy="618067"/>
          </a:xfrm>
          <a:prstGeom prst="rect">
            <a:avLst/>
          </a:prstGeom>
        </p:spPr>
      </p:pic>
      <p:pic>
        <p:nvPicPr>
          <p:cNvPr id="25" name="グラフィックス 24" descr="更新 (RTL)">
            <a:extLst>
              <a:ext uri="{FF2B5EF4-FFF2-40B4-BE49-F238E27FC236}">
                <a16:creationId xmlns:a16="http://schemas.microsoft.com/office/drawing/2014/main" id="{0C331BFA-4DC5-4163-A488-C1AF2A194143}"/>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320801" y="2494386"/>
            <a:ext cx="914400" cy="914400"/>
          </a:xfrm>
          <a:prstGeom prst="rect">
            <a:avLst/>
          </a:prstGeom>
        </p:spPr>
      </p:pic>
      <p:sp>
        <p:nvSpPr>
          <p:cNvPr id="26" name="テキスト ボックス 25">
            <a:extLst>
              <a:ext uri="{FF2B5EF4-FFF2-40B4-BE49-F238E27FC236}">
                <a16:creationId xmlns:a16="http://schemas.microsoft.com/office/drawing/2014/main" id="{E4CEB8F2-CC7F-4E2C-A42A-A9A277709CE3}"/>
              </a:ext>
            </a:extLst>
          </p:cNvPr>
          <p:cNvSpPr txBox="1"/>
          <p:nvPr/>
        </p:nvSpPr>
        <p:spPr>
          <a:xfrm>
            <a:off x="2705226" y="4102387"/>
            <a:ext cx="5803774" cy="461665"/>
          </a:xfrm>
          <a:prstGeom prst="rect">
            <a:avLst/>
          </a:prstGeom>
          <a:noFill/>
        </p:spPr>
        <p:txBody>
          <a:bodyPr wrap="square" rtlCol="0">
            <a:spAutoFit/>
          </a:bodyPr>
          <a:lstStyle/>
          <a:p>
            <a:r>
              <a:rPr lang="ja-JP" altLang="en-US" sz="2400" dirty="0">
                <a:latin typeface="メイリオ" panose="020B0604030504040204" pitchFamily="50" charset="-128"/>
                <a:ea typeface="メイリオ" panose="020B0604030504040204" pitchFamily="50" charset="-128"/>
              </a:rPr>
              <a:t>視聴速度を変更できます。</a:t>
            </a:r>
            <a:endParaRPr lang="en-US" altLang="ja-JP" sz="24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41172829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27">
            <a:extLst>
              <a:ext uri="{FF2B5EF4-FFF2-40B4-BE49-F238E27FC236}">
                <a16:creationId xmlns:a16="http://schemas.microsoft.com/office/drawing/2014/main" id="{1CE93D76-B2E1-4DA5-8D28-2F0A2811D387}"/>
              </a:ext>
            </a:extLst>
          </p:cNvPr>
          <p:cNvSpPr/>
          <p:nvPr/>
        </p:nvSpPr>
        <p:spPr bwMode="auto">
          <a:xfrm>
            <a:off x="480810" y="3888954"/>
            <a:ext cx="3587133" cy="2467231"/>
          </a:xfrm>
          <a:prstGeom prst="roundRect">
            <a:avLst/>
          </a:prstGeom>
          <a:noFill/>
          <a:ln w="28575" cap="sq" cmpd="sng" algn="ctr">
            <a:solidFill>
              <a:schemeClr val="tx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dirty="0">
              <a:ln>
                <a:noFill/>
              </a:ln>
              <a:solidFill>
                <a:schemeClr val="tx1"/>
              </a:solidFill>
              <a:effectLst/>
              <a:latin typeface="Arial" charset="0"/>
              <a:ea typeface="ＭＳ Ｐゴシック" pitchFamily="50" charset="-128"/>
            </a:endParaRPr>
          </a:p>
        </p:txBody>
      </p:sp>
      <p:sp>
        <p:nvSpPr>
          <p:cNvPr id="3" name="角丸四角形 16">
            <a:extLst>
              <a:ext uri="{FF2B5EF4-FFF2-40B4-BE49-F238E27FC236}">
                <a16:creationId xmlns:a16="http://schemas.microsoft.com/office/drawing/2014/main" id="{364B66E8-BBDF-4349-8BC6-375DE5276994}"/>
              </a:ext>
            </a:extLst>
          </p:cNvPr>
          <p:cNvSpPr/>
          <p:nvPr/>
        </p:nvSpPr>
        <p:spPr bwMode="auto">
          <a:xfrm>
            <a:off x="467543" y="1162875"/>
            <a:ext cx="3600399" cy="2467231"/>
          </a:xfrm>
          <a:prstGeom prst="roundRect">
            <a:avLst/>
          </a:prstGeom>
          <a:noFill/>
          <a:ln w="28575" cap="sq" cmpd="sng" algn="ctr">
            <a:solidFill>
              <a:schemeClr val="tx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dirty="0">
              <a:ln>
                <a:noFill/>
              </a:ln>
              <a:solidFill>
                <a:schemeClr val="tx1"/>
              </a:solidFill>
              <a:effectLst/>
              <a:latin typeface="Arial" charset="0"/>
              <a:ea typeface="ＭＳ Ｐゴシック" pitchFamily="50" charset="-128"/>
            </a:endParaRPr>
          </a:p>
        </p:txBody>
      </p:sp>
      <p:sp>
        <p:nvSpPr>
          <p:cNvPr id="4" name="タイトル 1">
            <a:extLst>
              <a:ext uri="{FF2B5EF4-FFF2-40B4-BE49-F238E27FC236}">
                <a16:creationId xmlns:a16="http://schemas.microsoft.com/office/drawing/2014/main" id="{D2363D24-50AE-4F43-9333-7E449318F44E}"/>
              </a:ext>
            </a:extLst>
          </p:cNvPr>
          <p:cNvSpPr txBox="1">
            <a:spLocks/>
          </p:cNvSpPr>
          <p:nvPr/>
        </p:nvSpPr>
        <p:spPr>
          <a:xfrm>
            <a:off x="457200" y="260648"/>
            <a:ext cx="8229600" cy="1143000"/>
          </a:xfrm>
          <a:prstGeom prst="rect">
            <a:avLst/>
          </a:prstGeom>
        </p:spPr>
        <p:txBody>
          <a:bodyPr>
            <a:normAutofit/>
          </a:bodyPr>
          <a:lstStyle>
            <a:lvl1pPr algn="ctr" defTabSz="342900" rtl="0" eaLnBrk="1" latinLnBrk="0" hangingPunct="1">
              <a:spcBef>
                <a:spcPct val="0"/>
              </a:spcBef>
              <a:buNone/>
              <a:defRPr kumimoji="1" sz="3300" kern="1200">
                <a:solidFill>
                  <a:schemeClr val="tx1"/>
                </a:solidFill>
                <a:latin typeface="+mj-lt"/>
                <a:ea typeface="+mj-ea"/>
                <a:cs typeface="+mj-cs"/>
              </a:defRPr>
            </a:lvl1pPr>
          </a:lstStyle>
          <a:p>
            <a:r>
              <a:rPr lang="ja-JP" altLang="en-US"/>
              <a:t>研究生活が社会で必要な力を養う</a:t>
            </a:r>
            <a:endParaRPr lang="ja-JP" altLang="en-US" dirty="0"/>
          </a:p>
        </p:txBody>
      </p:sp>
      <p:sp>
        <p:nvSpPr>
          <p:cNvPr id="5" name="スライド番号プレースホルダー 3">
            <a:extLst>
              <a:ext uri="{FF2B5EF4-FFF2-40B4-BE49-F238E27FC236}">
                <a16:creationId xmlns:a16="http://schemas.microsoft.com/office/drawing/2014/main" id="{9168837B-CE2C-41D3-A56E-7FB025012EC0}"/>
              </a:ext>
            </a:extLst>
          </p:cNvPr>
          <p:cNvSpPr txBox="1">
            <a:spLocks/>
          </p:cNvSpPr>
          <p:nvPr/>
        </p:nvSpPr>
        <p:spPr>
          <a:xfrm>
            <a:off x="8572500" y="6119804"/>
            <a:ext cx="571500" cy="35718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ja-JP"/>
            </a:defPPr>
            <a:lvl1pPr marL="0" algn="r" defTabSz="457200" rtl="0" eaLnBrk="1" latinLnBrk="0" hangingPunct="1">
              <a:defRPr kumimoji="1" sz="900" kern="1200">
                <a:solidFill>
                  <a:schemeClr val="tx1"/>
                </a:solidFill>
                <a:latin typeface="Arial" panose="020B0604020202020204" pitchFamily="34" charset="0"/>
                <a:ea typeface="ＭＳ Ｐゴシック" panose="020B0600070205080204" pitchFamily="50" charset="-128"/>
                <a:cs typeface="+mn-cs"/>
              </a:defRPr>
            </a:lvl1pPr>
            <a:lvl2pPr marL="742950" indent="-285750" algn="l" defTabSz="457200" rtl="0" eaLnBrk="1" latinLnBrk="0" hangingPunct="1">
              <a:defRPr kumimoji="1" sz="1800" kern="1200">
                <a:solidFill>
                  <a:schemeClr val="tx1"/>
                </a:solidFill>
                <a:latin typeface="Arial" panose="020B0604020202020204" pitchFamily="34" charset="0"/>
                <a:ea typeface="ＭＳ Ｐゴシック" panose="020B0600070205080204" pitchFamily="50" charset="-128"/>
                <a:cs typeface="+mn-cs"/>
              </a:defRPr>
            </a:lvl2pPr>
            <a:lvl3pPr marL="1143000" indent="-228600" algn="l" defTabSz="457200" rtl="0" eaLnBrk="1" latinLnBrk="0" hangingPunct="1">
              <a:defRPr kumimoji="1" sz="1800" kern="1200">
                <a:solidFill>
                  <a:schemeClr val="tx1"/>
                </a:solidFill>
                <a:latin typeface="Arial" panose="020B0604020202020204" pitchFamily="34" charset="0"/>
                <a:ea typeface="ＭＳ Ｐゴシック" panose="020B0600070205080204" pitchFamily="50" charset="-128"/>
                <a:cs typeface="+mn-cs"/>
              </a:defRPr>
            </a:lvl3pPr>
            <a:lvl4pPr marL="1600200" indent="-228600" algn="l" defTabSz="457200" rtl="0" eaLnBrk="1" latinLnBrk="0" hangingPunct="1">
              <a:defRPr kumimoji="1" sz="1800" kern="1200">
                <a:solidFill>
                  <a:schemeClr val="tx1"/>
                </a:solidFill>
                <a:latin typeface="Arial" panose="020B0604020202020204" pitchFamily="34" charset="0"/>
                <a:ea typeface="ＭＳ Ｐゴシック" panose="020B0600070205080204" pitchFamily="50" charset="-128"/>
                <a:cs typeface="+mn-cs"/>
              </a:defRPr>
            </a:lvl4pPr>
            <a:lvl5pPr marL="2057400" indent="-228600" algn="l" defTabSz="457200" rtl="0" eaLnBrk="1" latinLnBrk="0" hangingPunct="1">
              <a:defRPr kumimoji="1" sz="1800" kern="120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457200" rtl="0" eaLnBrk="0" fontAlgn="base" latinLnBrk="0" hangingPunct="0">
              <a:spcBef>
                <a:spcPct val="0"/>
              </a:spcBef>
              <a:spcAft>
                <a:spcPct val="0"/>
              </a:spcAft>
              <a:defRPr kumimoji="1" sz="1800" kern="1200">
                <a:solidFill>
                  <a:schemeClr val="tx1"/>
                </a:solidFill>
                <a:latin typeface="Arial" panose="020B0604020202020204" pitchFamily="34" charset="0"/>
                <a:ea typeface="ＭＳ Ｐゴシック" panose="020B0600070205080204" pitchFamily="50" charset="-128"/>
                <a:cs typeface="+mn-cs"/>
              </a:defRPr>
            </a:lvl6pPr>
            <a:lvl7pPr marL="2971800" indent="-228600" algn="l" defTabSz="457200" rtl="0" eaLnBrk="0" fontAlgn="base" latinLnBrk="0" hangingPunct="0">
              <a:spcBef>
                <a:spcPct val="0"/>
              </a:spcBef>
              <a:spcAft>
                <a:spcPct val="0"/>
              </a:spcAft>
              <a:defRPr kumimoji="1" sz="1800" kern="1200">
                <a:solidFill>
                  <a:schemeClr val="tx1"/>
                </a:solidFill>
                <a:latin typeface="Arial" panose="020B0604020202020204" pitchFamily="34" charset="0"/>
                <a:ea typeface="ＭＳ Ｐゴシック" panose="020B0600070205080204" pitchFamily="50" charset="-128"/>
                <a:cs typeface="+mn-cs"/>
              </a:defRPr>
            </a:lvl7pPr>
            <a:lvl8pPr marL="3429000" indent="-228600" algn="l" defTabSz="457200" rtl="0" eaLnBrk="0" fontAlgn="base" latinLnBrk="0" hangingPunct="0">
              <a:spcBef>
                <a:spcPct val="0"/>
              </a:spcBef>
              <a:spcAft>
                <a:spcPct val="0"/>
              </a:spcAft>
              <a:defRPr kumimoji="1" sz="1800" kern="1200">
                <a:solidFill>
                  <a:schemeClr val="tx1"/>
                </a:solidFill>
                <a:latin typeface="Arial" panose="020B0604020202020204" pitchFamily="34" charset="0"/>
                <a:ea typeface="ＭＳ Ｐゴシック" panose="020B0600070205080204" pitchFamily="50" charset="-128"/>
                <a:cs typeface="+mn-cs"/>
              </a:defRPr>
            </a:lvl8pPr>
            <a:lvl9pPr marL="3886200" indent="-228600" algn="l" defTabSz="457200" rtl="0" eaLnBrk="0" fontAlgn="base" latinLnBrk="0" hangingPunct="0">
              <a:spcBef>
                <a:spcPct val="0"/>
              </a:spcBef>
              <a:spcAft>
                <a:spcPct val="0"/>
              </a:spcAft>
              <a:defRPr kumimoji="1" sz="1800" kern="1200">
                <a:solidFill>
                  <a:schemeClr val="tx1"/>
                </a:solidFill>
                <a:latin typeface="Arial" panose="020B0604020202020204" pitchFamily="34" charset="0"/>
                <a:ea typeface="ＭＳ Ｐゴシック" panose="020B0600070205080204" pitchFamily="50" charset="-128"/>
                <a:cs typeface="+mn-cs"/>
              </a:defRPr>
            </a:lvl9pPr>
          </a:lstStyle>
          <a:p>
            <a:fld id="{0F1BF294-362E-4880-8D3B-3E18ACA92B4C}" type="slidenum">
              <a:rPr lang="en-US" altLang="ja-JP" smtClean="0">
                <a:solidFill>
                  <a:srgbClr val="D60093"/>
                </a:solidFill>
                <a:latin typeface="ＤＦ特太ゴシック体" pitchFamily="49" charset="-128"/>
                <a:ea typeface="ＤＦ特太ゴシック体" pitchFamily="49" charset="-128"/>
              </a:rPr>
              <a:pPr/>
              <a:t>20</a:t>
            </a:fld>
            <a:endParaRPr lang="en-US" altLang="ja-JP" dirty="0">
              <a:solidFill>
                <a:srgbClr val="D60093"/>
              </a:solidFill>
              <a:latin typeface="ＤＦ特太ゴシック体" pitchFamily="49" charset="-128"/>
              <a:ea typeface="ＤＦ特太ゴシック体" pitchFamily="49" charset="-128"/>
            </a:endParaRPr>
          </a:p>
        </p:txBody>
      </p:sp>
      <p:sp>
        <p:nvSpPr>
          <p:cNvPr id="6" name="コンテンツ プレースホルダ 2">
            <a:extLst>
              <a:ext uri="{FF2B5EF4-FFF2-40B4-BE49-F238E27FC236}">
                <a16:creationId xmlns:a16="http://schemas.microsoft.com/office/drawing/2014/main" id="{EEF9FC88-3D3D-4887-AFB2-C55D06B7DB30}"/>
              </a:ext>
            </a:extLst>
          </p:cNvPr>
          <p:cNvSpPr txBox="1">
            <a:spLocks/>
          </p:cNvSpPr>
          <p:nvPr/>
        </p:nvSpPr>
        <p:spPr bwMode="auto">
          <a:xfrm>
            <a:off x="1393766" y="1000299"/>
            <a:ext cx="1800200" cy="438212"/>
          </a:xfrm>
          <a:prstGeom prst="rect">
            <a:avLst/>
          </a:prstGeom>
          <a:solidFill>
            <a:schemeClr val="bg1"/>
          </a:solid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indent="0">
              <a:buNone/>
            </a:pPr>
            <a:r>
              <a:rPr lang="ja-JP" altLang="en-US" sz="1800" b="1" dirty="0"/>
              <a:t>聞く力→営業力</a:t>
            </a:r>
            <a:endParaRPr lang="en-US" altLang="ja-JP" sz="1800" b="1" dirty="0"/>
          </a:p>
        </p:txBody>
      </p:sp>
      <p:sp>
        <p:nvSpPr>
          <p:cNvPr id="7" name="コンテンツ プレースホルダ 2">
            <a:extLst>
              <a:ext uri="{FF2B5EF4-FFF2-40B4-BE49-F238E27FC236}">
                <a16:creationId xmlns:a16="http://schemas.microsoft.com/office/drawing/2014/main" id="{538FDF8F-0FE6-4C44-82DB-8DB2256A277F}"/>
              </a:ext>
            </a:extLst>
          </p:cNvPr>
          <p:cNvSpPr txBox="1">
            <a:spLocks/>
          </p:cNvSpPr>
          <p:nvPr/>
        </p:nvSpPr>
        <p:spPr bwMode="auto">
          <a:xfrm>
            <a:off x="975763" y="3696063"/>
            <a:ext cx="2588125" cy="462685"/>
          </a:xfrm>
          <a:prstGeom prst="rect">
            <a:avLst/>
          </a:prstGeom>
          <a:solidFill>
            <a:schemeClr val="bg1"/>
          </a:solid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indent="0">
              <a:buNone/>
            </a:pPr>
            <a:r>
              <a:rPr lang="ja-JP" altLang="en-US" sz="1800" b="1" dirty="0"/>
              <a:t>集団行動→チームワーク</a:t>
            </a:r>
            <a:endParaRPr lang="en-US" altLang="ja-JP" sz="1800" b="1" dirty="0"/>
          </a:p>
        </p:txBody>
      </p:sp>
      <p:sp>
        <p:nvSpPr>
          <p:cNvPr id="8" name="コンテンツ プレースホルダ 2">
            <a:extLst>
              <a:ext uri="{FF2B5EF4-FFF2-40B4-BE49-F238E27FC236}">
                <a16:creationId xmlns:a16="http://schemas.microsoft.com/office/drawing/2014/main" id="{231AAA5F-5720-43C1-9768-D992618A74DE}"/>
              </a:ext>
            </a:extLst>
          </p:cNvPr>
          <p:cNvSpPr txBox="1">
            <a:spLocks/>
          </p:cNvSpPr>
          <p:nvPr/>
        </p:nvSpPr>
        <p:spPr bwMode="auto">
          <a:xfrm>
            <a:off x="799745" y="1438511"/>
            <a:ext cx="3173857" cy="107387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indent="0">
              <a:buNone/>
            </a:pPr>
            <a:r>
              <a:rPr lang="ja-JP" altLang="en-US" sz="1800" b="1" dirty="0"/>
              <a:t>・瞬時の理解力</a:t>
            </a:r>
            <a:endParaRPr lang="en-US" altLang="ja-JP" sz="1800" b="1" dirty="0"/>
          </a:p>
          <a:p>
            <a:pPr marL="0" indent="0">
              <a:buNone/>
            </a:pPr>
            <a:r>
              <a:rPr lang="ja-JP" altLang="en-US" sz="1800" b="1" dirty="0"/>
              <a:t>・相手が何を求めているのかを</a:t>
            </a:r>
            <a:endParaRPr lang="en-US" altLang="ja-JP" sz="1800" b="1" dirty="0"/>
          </a:p>
          <a:p>
            <a:pPr marL="0" indent="0">
              <a:buNone/>
            </a:pPr>
            <a:r>
              <a:rPr lang="ja-JP" altLang="en-US" sz="1800" b="1" dirty="0"/>
              <a:t>　聞き出す力</a:t>
            </a:r>
            <a:endParaRPr lang="en-US" altLang="ja-JP" sz="1800" b="1" dirty="0"/>
          </a:p>
        </p:txBody>
      </p:sp>
      <p:sp>
        <p:nvSpPr>
          <p:cNvPr id="9" name="コンテンツ プレースホルダ 2">
            <a:extLst>
              <a:ext uri="{FF2B5EF4-FFF2-40B4-BE49-F238E27FC236}">
                <a16:creationId xmlns:a16="http://schemas.microsoft.com/office/drawing/2014/main" id="{3697BDAD-AF73-4EE3-93EB-7031DEFF1DCC}"/>
              </a:ext>
            </a:extLst>
          </p:cNvPr>
          <p:cNvSpPr txBox="1">
            <a:spLocks/>
          </p:cNvSpPr>
          <p:nvPr/>
        </p:nvSpPr>
        <p:spPr bwMode="auto">
          <a:xfrm>
            <a:off x="799745" y="4183596"/>
            <a:ext cx="2642009" cy="107387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indent="0">
              <a:buNone/>
            </a:pPr>
            <a:r>
              <a:rPr lang="ja-JP" altLang="en-US" sz="1800" b="1" dirty="0"/>
              <a:t>・集団内での役割理解</a:t>
            </a:r>
            <a:endParaRPr lang="en-US" altLang="ja-JP" sz="1800" b="1" dirty="0"/>
          </a:p>
          <a:p>
            <a:pPr marL="0" indent="0">
              <a:buNone/>
            </a:pPr>
            <a:r>
              <a:rPr lang="ja-JP" altLang="en-US" sz="1800" b="1" dirty="0"/>
              <a:t>・協調性、ストレス耐性</a:t>
            </a:r>
            <a:endParaRPr lang="en-US" altLang="ja-JP" sz="1800" b="1" dirty="0"/>
          </a:p>
          <a:p>
            <a:pPr marL="0" indent="0">
              <a:buNone/>
            </a:pPr>
            <a:r>
              <a:rPr lang="ja-JP" altLang="en-US" sz="1800" b="1" dirty="0"/>
              <a:t>・異なる価値観の受入</a:t>
            </a:r>
            <a:endParaRPr lang="en-US" altLang="ja-JP" sz="1800" b="1" dirty="0"/>
          </a:p>
        </p:txBody>
      </p:sp>
      <p:sp>
        <p:nvSpPr>
          <p:cNvPr id="10" name="コンテンツ プレースホルダ 2">
            <a:extLst>
              <a:ext uri="{FF2B5EF4-FFF2-40B4-BE49-F238E27FC236}">
                <a16:creationId xmlns:a16="http://schemas.microsoft.com/office/drawing/2014/main" id="{A1388F1E-DF0E-4974-8DB7-58B5883FADAE}"/>
              </a:ext>
            </a:extLst>
          </p:cNvPr>
          <p:cNvSpPr txBox="1">
            <a:spLocks/>
          </p:cNvSpPr>
          <p:nvPr/>
        </p:nvSpPr>
        <p:spPr bwMode="auto">
          <a:xfrm>
            <a:off x="4890226" y="1430179"/>
            <a:ext cx="3240360" cy="107387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indent="0">
              <a:buNone/>
            </a:pPr>
            <a:r>
              <a:rPr lang="ja-JP" altLang="en-US" sz="1800" b="1" dirty="0"/>
              <a:t>・疑問を持つ力</a:t>
            </a:r>
            <a:endParaRPr lang="en-US" altLang="ja-JP" sz="1800" b="1" dirty="0"/>
          </a:p>
          <a:p>
            <a:pPr marL="0" indent="0">
              <a:buNone/>
            </a:pPr>
            <a:r>
              <a:rPr lang="ja-JP" altLang="en-US" sz="1800" b="1" dirty="0"/>
              <a:t>・情報収集力</a:t>
            </a:r>
            <a:endParaRPr lang="en-US" altLang="ja-JP" sz="1800" b="1" dirty="0"/>
          </a:p>
          <a:p>
            <a:pPr marL="0" indent="0">
              <a:buNone/>
            </a:pPr>
            <a:r>
              <a:rPr lang="ja-JP" altLang="en-US" sz="1800" b="1" dirty="0"/>
              <a:t>・データを読み解く力</a:t>
            </a:r>
            <a:endParaRPr lang="en-US" altLang="ja-JP" sz="1800" b="1" dirty="0"/>
          </a:p>
          <a:p>
            <a:pPr marL="0" indent="0">
              <a:buNone/>
            </a:pPr>
            <a:r>
              <a:rPr lang="ja-JP" altLang="en-US" sz="1800" b="1" dirty="0"/>
              <a:t>・マーケティング能力</a:t>
            </a:r>
            <a:endParaRPr lang="en-US" altLang="ja-JP" sz="1800" b="1" dirty="0"/>
          </a:p>
        </p:txBody>
      </p:sp>
      <p:sp>
        <p:nvSpPr>
          <p:cNvPr id="11" name="コンテンツ プレースホルダ 2">
            <a:extLst>
              <a:ext uri="{FF2B5EF4-FFF2-40B4-BE49-F238E27FC236}">
                <a16:creationId xmlns:a16="http://schemas.microsoft.com/office/drawing/2014/main" id="{0AE42F42-52EE-4C94-BFA2-60E2F4E2CF18}"/>
              </a:ext>
            </a:extLst>
          </p:cNvPr>
          <p:cNvSpPr txBox="1">
            <a:spLocks/>
          </p:cNvSpPr>
          <p:nvPr/>
        </p:nvSpPr>
        <p:spPr bwMode="auto">
          <a:xfrm>
            <a:off x="4876458" y="4165986"/>
            <a:ext cx="2555560" cy="107387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indent="0">
              <a:buNone/>
            </a:pPr>
            <a:r>
              <a:rPr lang="ja-JP" altLang="en-US" sz="1800" b="1" dirty="0"/>
              <a:t>・人前で話す力</a:t>
            </a:r>
            <a:endParaRPr lang="en-US" altLang="ja-JP" sz="1800" b="1" dirty="0"/>
          </a:p>
          <a:p>
            <a:pPr marL="0" indent="0">
              <a:buNone/>
            </a:pPr>
            <a:r>
              <a:rPr lang="ja-JP" altLang="en-US" sz="1800" b="1" dirty="0"/>
              <a:t>・正しく伝える力</a:t>
            </a:r>
            <a:endParaRPr lang="en-US" altLang="ja-JP" sz="1800" b="1" dirty="0"/>
          </a:p>
          <a:p>
            <a:pPr marL="0" indent="0">
              <a:buNone/>
            </a:pPr>
            <a:r>
              <a:rPr lang="ja-JP" altLang="en-US" sz="1800" b="1" dirty="0"/>
              <a:t>・分かりやすく伝える力</a:t>
            </a:r>
            <a:endParaRPr lang="en-US" altLang="ja-JP" sz="1800" b="1" dirty="0"/>
          </a:p>
        </p:txBody>
      </p:sp>
      <p:pic>
        <p:nvPicPr>
          <p:cNvPr id="12" name="図 11">
            <a:extLst>
              <a:ext uri="{FF2B5EF4-FFF2-40B4-BE49-F238E27FC236}">
                <a16:creationId xmlns:a16="http://schemas.microsoft.com/office/drawing/2014/main" id="{D95F9BCB-7E79-4D7D-8FBB-91EAD5B4B52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03375" y="5027878"/>
            <a:ext cx="1147918" cy="1156592"/>
          </a:xfrm>
          <a:prstGeom prst="rect">
            <a:avLst/>
          </a:prstGeom>
        </p:spPr>
      </p:pic>
      <p:pic>
        <p:nvPicPr>
          <p:cNvPr id="13" name="図 12">
            <a:extLst>
              <a:ext uri="{FF2B5EF4-FFF2-40B4-BE49-F238E27FC236}">
                <a16:creationId xmlns:a16="http://schemas.microsoft.com/office/drawing/2014/main" id="{0403F1BC-DEA8-4932-ADD4-A5AC94A0E58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42095" y="2422238"/>
            <a:ext cx="1405781" cy="1171485"/>
          </a:xfrm>
          <a:prstGeom prst="rect">
            <a:avLst/>
          </a:prstGeom>
        </p:spPr>
      </p:pic>
      <p:pic>
        <p:nvPicPr>
          <p:cNvPr id="14" name="図 13">
            <a:extLst>
              <a:ext uri="{FF2B5EF4-FFF2-40B4-BE49-F238E27FC236}">
                <a16:creationId xmlns:a16="http://schemas.microsoft.com/office/drawing/2014/main" id="{C3FBB0EF-D8B2-4ADC-A8AA-B13E957B13B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75149" y="2380800"/>
            <a:ext cx="1428371" cy="1145871"/>
          </a:xfrm>
          <a:prstGeom prst="rect">
            <a:avLst/>
          </a:prstGeom>
        </p:spPr>
      </p:pic>
      <p:pic>
        <p:nvPicPr>
          <p:cNvPr id="15" name="図 14">
            <a:extLst>
              <a:ext uri="{FF2B5EF4-FFF2-40B4-BE49-F238E27FC236}">
                <a16:creationId xmlns:a16="http://schemas.microsoft.com/office/drawing/2014/main" id="{9FA17982-228D-407E-AE97-952EE823251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877041" y="5077529"/>
            <a:ext cx="1032223" cy="1106941"/>
          </a:xfrm>
          <a:prstGeom prst="rect">
            <a:avLst/>
          </a:prstGeom>
        </p:spPr>
      </p:pic>
      <p:sp>
        <p:nvSpPr>
          <p:cNvPr id="16" name="角丸四角形 33">
            <a:extLst>
              <a:ext uri="{FF2B5EF4-FFF2-40B4-BE49-F238E27FC236}">
                <a16:creationId xmlns:a16="http://schemas.microsoft.com/office/drawing/2014/main" id="{43B4418E-2A24-4C60-A87B-5D27F6DE0EB2}"/>
              </a:ext>
            </a:extLst>
          </p:cNvPr>
          <p:cNvSpPr/>
          <p:nvPr/>
        </p:nvSpPr>
        <p:spPr bwMode="auto">
          <a:xfrm>
            <a:off x="4513259" y="3888953"/>
            <a:ext cx="4163197" cy="2467231"/>
          </a:xfrm>
          <a:prstGeom prst="roundRect">
            <a:avLst/>
          </a:prstGeom>
          <a:noFill/>
          <a:ln w="28575" cap="sq" cmpd="sng" algn="ctr">
            <a:solidFill>
              <a:schemeClr val="tx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dirty="0">
              <a:ln>
                <a:noFill/>
              </a:ln>
              <a:solidFill>
                <a:schemeClr val="tx1"/>
              </a:solidFill>
              <a:effectLst/>
              <a:latin typeface="Arial" charset="0"/>
              <a:ea typeface="ＭＳ Ｐゴシック" pitchFamily="50" charset="-128"/>
            </a:endParaRPr>
          </a:p>
        </p:txBody>
      </p:sp>
      <p:sp>
        <p:nvSpPr>
          <p:cNvPr id="17" name="コンテンツ プレースホルダ 2">
            <a:extLst>
              <a:ext uri="{FF2B5EF4-FFF2-40B4-BE49-F238E27FC236}">
                <a16:creationId xmlns:a16="http://schemas.microsoft.com/office/drawing/2014/main" id="{FC847C48-DC00-4CB2-868D-7A00CD1BB45E}"/>
              </a:ext>
            </a:extLst>
          </p:cNvPr>
          <p:cNvSpPr txBox="1">
            <a:spLocks/>
          </p:cNvSpPr>
          <p:nvPr/>
        </p:nvSpPr>
        <p:spPr bwMode="auto">
          <a:xfrm>
            <a:off x="5054877" y="3714525"/>
            <a:ext cx="3189531" cy="341578"/>
          </a:xfrm>
          <a:prstGeom prst="rect">
            <a:avLst/>
          </a:prstGeom>
          <a:solidFill>
            <a:schemeClr val="bg1"/>
          </a:solid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indent="0">
              <a:buNone/>
            </a:pPr>
            <a:r>
              <a:rPr lang="ja-JP" altLang="en-US" sz="1800" b="1" dirty="0"/>
              <a:t>話す力・基礎学力→プレゼン力</a:t>
            </a:r>
            <a:endParaRPr lang="en-US" altLang="ja-JP" sz="1800" b="1" dirty="0"/>
          </a:p>
        </p:txBody>
      </p:sp>
      <p:sp>
        <p:nvSpPr>
          <p:cNvPr id="18" name="角丸四角形 34">
            <a:extLst>
              <a:ext uri="{FF2B5EF4-FFF2-40B4-BE49-F238E27FC236}">
                <a16:creationId xmlns:a16="http://schemas.microsoft.com/office/drawing/2014/main" id="{F014F4C8-933E-4C19-B262-8EBBB2BE1B82}"/>
              </a:ext>
            </a:extLst>
          </p:cNvPr>
          <p:cNvSpPr/>
          <p:nvPr/>
        </p:nvSpPr>
        <p:spPr bwMode="auto">
          <a:xfrm>
            <a:off x="4513258" y="1175783"/>
            <a:ext cx="4163197" cy="2467231"/>
          </a:xfrm>
          <a:prstGeom prst="roundRect">
            <a:avLst/>
          </a:prstGeom>
          <a:noFill/>
          <a:ln w="28575" cap="sq" cmpd="sng" algn="ctr">
            <a:solidFill>
              <a:schemeClr val="tx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dirty="0">
              <a:ln>
                <a:noFill/>
              </a:ln>
              <a:solidFill>
                <a:schemeClr val="tx1"/>
              </a:solidFill>
              <a:effectLst/>
              <a:latin typeface="Arial" charset="0"/>
              <a:ea typeface="ＭＳ Ｐゴシック" pitchFamily="50" charset="-128"/>
            </a:endParaRPr>
          </a:p>
        </p:txBody>
      </p:sp>
      <p:sp>
        <p:nvSpPr>
          <p:cNvPr id="19" name="コンテンツ プレースホルダ 2">
            <a:extLst>
              <a:ext uri="{FF2B5EF4-FFF2-40B4-BE49-F238E27FC236}">
                <a16:creationId xmlns:a16="http://schemas.microsoft.com/office/drawing/2014/main" id="{4637D59F-9472-45E1-BE57-A4DB40AD7A92}"/>
              </a:ext>
            </a:extLst>
          </p:cNvPr>
          <p:cNvSpPr txBox="1">
            <a:spLocks/>
          </p:cNvSpPr>
          <p:nvPr/>
        </p:nvSpPr>
        <p:spPr bwMode="auto">
          <a:xfrm>
            <a:off x="4932040" y="1000299"/>
            <a:ext cx="3241856" cy="361273"/>
          </a:xfrm>
          <a:prstGeom prst="rect">
            <a:avLst/>
          </a:prstGeom>
          <a:solidFill>
            <a:schemeClr val="bg1"/>
          </a:solid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indent="0">
              <a:buNone/>
            </a:pPr>
            <a:r>
              <a:rPr lang="ja-JP" altLang="en-US" sz="1800" b="1" dirty="0"/>
              <a:t>調べる・考える力→問題解決力</a:t>
            </a:r>
          </a:p>
        </p:txBody>
      </p:sp>
    </p:spTree>
    <p:extLst>
      <p:ext uri="{BB962C8B-B14F-4D97-AF65-F5344CB8AC3E}">
        <p14:creationId xmlns:p14="http://schemas.microsoft.com/office/powerpoint/2010/main" val="12277920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EAC15BBC-FB16-47ED-BB7B-47E5591945B1}"/>
              </a:ext>
            </a:extLst>
          </p:cNvPr>
          <p:cNvPicPr>
            <a:picLocks noChangeAspect="1"/>
          </p:cNvPicPr>
          <p:nvPr/>
        </p:nvPicPr>
        <p:blipFill>
          <a:blip r:embed="rId2"/>
          <a:stretch>
            <a:fillRect/>
          </a:stretch>
        </p:blipFill>
        <p:spPr>
          <a:xfrm>
            <a:off x="0" y="0"/>
            <a:ext cx="4572396" cy="6523285"/>
          </a:xfrm>
          <a:prstGeom prst="rect">
            <a:avLst/>
          </a:prstGeom>
        </p:spPr>
      </p:pic>
      <p:sp>
        <p:nvSpPr>
          <p:cNvPr id="2" name="スライド番号プレースホルダー 3">
            <a:extLst>
              <a:ext uri="{FF2B5EF4-FFF2-40B4-BE49-F238E27FC236}">
                <a16:creationId xmlns:a16="http://schemas.microsoft.com/office/drawing/2014/main" id="{7BDDCB92-84E4-4A67-9169-B04107A97973}"/>
              </a:ext>
            </a:extLst>
          </p:cNvPr>
          <p:cNvSpPr>
            <a:spLocks noGrp="1"/>
          </p:cNvSpPr>
          <p:nvPr>
            <p:ph type="sldNum" sz="quarter" idx="12"/>
          </p:nvPr>
        </p:nvSpPr>
        <p:spPr>
          <a:xfrm>
            <a:off x="7010400" y="2"/>
            <a:ext cx="2133600" cy="365125"/>
          </a:xfrm>
        </p:spPr>
        <p:txBody>
          <a:bodyPr/>
          <a:lstStyle/>
          <a:p>
            <a:pPr>
              <a:defRPr/>
            </a:pPr>
            <a:fld id="{D4AFCC89-FD2C-4AD4-A34C-6BB0C5F07E50}" type="slidenum">
              <a:rPr lang="en-US" altLang="ja-JP" smtClean="0"/>
              <a:pPr>
                <a:defRPr/>
              </a:pPr>
              <a:t>21</a:t>
            </a:fld>
            <a:endParaRPr lang="en-US" altLang="ja-JP"/>
          </a:p>
        </p:txBody>
      </p:sp>
      <p:sp>
        <p:nvSpPr>
          <p:cNvPr id="4" name="Text Box 10">
            <a:extLst>
              <a:ext uri="{FF2B5EF4-FFF2-40B4-BE49-F238E27FC236}">
                <a16:creationId xmlns:a16="http://schemas.microsoft.com/office/drawing/2014/main" id="{6A9E40F5-4F7D-4D06-A4B0-22976CD55CBD}"/>
              </a:ext>
            </a:extLst>
          </p:cNvPr>
          <p:cNvSpPr txBox="1">
            <a:spLocks noChangeArrowheads="1"/>
          </p:cNvSpPr>
          <p:nvPr/>
        </p:nvSpPr>
        <p:spPr bwMode="auto">
          <a:xfrm>
            <a:off x="4138613" y="1341438"/>
            <a:ext cx="4537075" cy="5016500"/>
          </a:xfrm>
          <a:prstGeom prst="rect">
            <a:avLst/>
          </a:prstGeom>
          <a:noFill/>
          <a:ln>
            <a:noFill/>
          </a:ln>
          <a:effectLst/>
          <a:extLst>
            <a:ext uri="{909E8E84-426E-40DD-AFC4-6F175D3DCCD1}">
              <a14:hiddenFill xmlns:a14="http://schemas.microsoft.com/office/drawing/2010/main">
                <a:gradFill rotWithShape="0">
                  <a:gsLst>
                    <a:gs pos="0">
                      <a:srgbClr val="009900"/>
                    </a:gs>
                    <a:gs pos="100000">
                      <a:srgbClr val="FFFFFF"/>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pPr>
            <a:r>
              <a:rPr lang="ja-JP" altLang="en-US" b="1" dirty="0">
                <a:solidFill>
                  <a:srgbClr val="000066"/>
                </a:solidFill>
                <a:latin typeface="HGPｺﾞｼｯｸM" panose="020B0600000000000000" pitchFamily="50" charset="-128"/>
                <a:ea typeface="HGPｺﾞｼｯｸM" panose="020B0600000000000000" pitchFamily="50" charset="-128"/>
              </a:rPr>
              <a:t>大学院での勉強、ゼミ、</a:t>
            </a:r>
          </a:p>
          <a:p>
            <a:pPr eaLnBrk="1" hangingPunct="1">
              <a:spcBef>
                <a:spcPct val="50000"/>
              </a:spcBef>
              <a:buFontTx/>
              <a:buNone/>
            </a:pPr>
            <a:r>
              <a:rPr lang="ja-JP" altLang="en-US" b="1" dirty="0">
                <a:solidFill>
                  <a:srgbClr val="000066"/>
                </a:solidFill>
                <a:latin typeface="HGPｺﾞｼｯｸM" panose="020B0600000000000000" pitchFamily="50" charset="-128"/>
                <a:ea typeface="HGPｺﾞｼｯｸM" panose="020B0600000000000000" pitchFamily="50" charset="-128"/>
              </a:rPr>
              <a:t>資格取得、留学、部活、</a:t>
            </a:r>
          </a:p>
          <a:p>
            <a:pPr eaLnBrk="1" hangingPunct="1">
              <a:spcBef>
                <a:spcPct val="50000"/>
              </a:spcBef>
              <a:buFontTx/>
              <a:buNone/>
            </a:pPr>
            <a:r>
              <a:rPr lang="ja-JP" altLang="en-US" b="1" dirty="0">
                <a:solidFill>
                  <a:srgbClr val="000066"/>
                </a:solidFill>
                <a:latin typeface="HGPｺﾞｼｯｸM" panose="020B0600000000000000" pitchFamily="50" charset="-128"/>
                <a:ea typeface="HGPｺﾞｼｯｸM" panose="020B0600000000000000" pitchFamily="50" charset="-128"/>
              </a:rPr>
              <a:t>サークル、またアルバイト、</a:t>
            </a:r>
          </a:p>
          <a:p>
            <a:pPr eaLnBrk="1" hangingPunct="1">
              <a:spcBef>
                <a:spcPct val="50000"/>
              </a:spcBef>
              <a:buFontTx/>
              <a:buNone/>
            </a:pPr>
            <a:r>
              <a:rPr lang="ja-JP" altLang="en-US" b="1" dirty="0">
                <a:solidFill>
                  <a:srgbClr val="000066"/>
                </a:solidFill>
                <a:latin typeface="HGPｺﾞｼｯｸM" panose="020B0600000000000000" pitchFamily="50" charset="-128"/>
                <a:ea typeface="HGPｺﾞｼｯｸM" panose="020B0600000000000000" pitchFamily="50" charset="-128"/>
              </a:rPr>
              <a:t>インターンシップ等</a:t>
            </a:r>
          </a:p>
          <a:p>
            <a:pPr eaLnBrk="1" hangingPunct="1">
              <a:spcBef>
                <a:spcPct val="50000"/>
              </a:spcBef>
              <a:buFontTx/>
              <a:buNone/>
            </a:pPr>
            <a:r>
              <a:rPr lang="ja-JP" altLang="en-US" b="1" dirty="0">
                <a:solidFill>
                  <a:srgbClr val="000066"/>
                </a:solidFill>
                <a:latin typeface="HGPｺﾞｼｯｸM" panose="020B0600000000000000" pitchFamily="50" charset="-128"/>
                <a:ea typeface="HGPｺﾞｼｯｸM" panose="020B0600000000000000" pitchFamily="50" charset="-128"/>
              </a:rPr>
              <a:t>さまざまな場面・場所で</a:t>
            </a:r>
          </a:p>
          <a:p>
            <a:pPr eaLnBrk="1" hangingPunct="1">
              <a:spcBef>
                <a:spcPct val="50000"/>
              </a:spcBef>
              <a:buFontTx/>
              <a:buNone/>
            </a:pPr>
            <a:r>
              <a:rPr lang="ja-JP" altLang="en-US" b="1" u="sng" dirty="0">
                <a:solidFill>
                  <a:srgbClr val="FF0000"/>
                </a:solidFill>
                <a:latin typeface="HGPｺﾞｼｯｸM" panose="020B0600000000000000" pitchFamily="50" charset="-128"/>
                <a:ea typeface="HGPｺﾞｼｯｸM" panose="020B0600000000000000" pitchFamily="50" charset="-128"/>
              </a:rPr>
              <a:t>社会人基礎力を意識</a:t>
            </a:r>
            <a:endParaRPr lang="en-US" altLang="ja-JP" b="1" u="sng" dirty="0">
              <a:solidFill>
                <a:srgbClr val="FF0000"/>
              </a:solidFill>
              <a:latin typeface="HGPｺﾞｼｯｸM" panose="020B0600000000000000" pitchFamily="50" charset="-128"/>
              <a:ea typeface="HGPｺﾞｼｯｸM" panose="020B0600000000000000" pitchFamily="50" charset="-128"/>
            </a:endParaRPr>
          </a:p>
          <a:p>
            <a:pPr eaLnBrk="1" hangingPunct="1">
              <a:spcBef>
                <a:spcPct val="50000"/>
              </a:spcBef>
              <a:buFontTx/>
              <a:buNone/>
            </a:pPr>
            <a:r>
              <a:rPr lang="ja-JP" altLang="en-US" b="1" dirty="0">
                <a:solidFill>
                  <a:srgbClr val="000066"/>
                </a:solidFill>
                <a:latin typeface="HGPｺﾞｼｯｸM" panose="020B0600000000000000" pitchFamily="50" charset="-128"/>
                <a:ea typeface="HGPｺﾞｼｯｸM" panose="020B0600000000000000" pitchFamily="50" charset="-128"/>
              </a:rPr>
              <a:t>して行動することが重要。</a:t>
            </a:r>
          </a:p>
        </p:txBody>
      </p:sp>
    </p:spTree>
    <p:extLst>
      <p:ext uri="{BB962C8B-B14F-4D97-AF65-F5344CB8AC3E}">
        <p14:creationId xmlns:p14="http://schemas.microsoft.com/office/powerpoint/2010/main" val="17507126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 3">
            <a:extLst>
              <a:ext uri="{FF2B5EF4-FFF2-40B4-BE49-F238E27FC236}">
                <a16:creationId xmlns:a16="http://schemas.microsoft.com/office/drawing/2014/main" id="{37A1D421-99BF-4A2F-AEEC-CC973968420E}"/>
              </a:ext>
            </a:extLst>
          </p:cNvPr>
          <p:cNvSpPr>
            <a:spLocks noGrp="1"/>
          </p:cNvSpPr>
          <p:nvPr>
            <p:ph type="sldNum" sz="quarter" idx="12"/>
          </p:nvPr>
        </p:nvSpPr>
        <p:spPr>
          <a:xfrm>
            <a:off x="7010400" y="2"/>
            <a:ext cx="2133600" cy="365125"/>
          </a:xfrm>
          <a:noFill/>
        </p:spPr>
        <p:txBody>
          <a:bodyPr/>
          <a:lstStyle/>
          <a:p>
            <a:fld id="{A6E128C1-53F9-42E6-BC09-23FE54A6694F}" type="slidenum">
              <a:rPr lang="en-US" altLang="ja-JP" smtClean="0">
                <a:latin typeface="ＤＦ特太ゴシック体"/>
                <a:ea typeface="ＤＦ特太ゴシック体"/>
                <a:cs typeface="ＤＦ特太ゴシック体"/>
              </a:rPr>
              <a:pPr/>
              <a:t>22</a:t>
            </a:fld>
            <a:endParaRPr lang="en-US" altLang="ja-JP">
              <a:latin typeface="ＤＦ特太ゴシック体"/>
              <a:ea typeface="ＤＦ特太ゴシック体"/>
              <a:cs typeface="ＤＦ特太ゴシック体"/>
            </a:endParaRPr>
          </a:p>
        </p:txBody>
      </p:sp>
      <p:sp>
        <p:nvSpPr>
          <p:cNvPr id="3" name="タイトル 1">
            <a:extLst>
              <a:ext uri="{FF2B5EF4-FFF2-40B4-BE49-F238E27FC236}">
                <a16:creationId xmlns:a16="http://schemas.microsoft.com/office/drawing/2014/main" id="{A6618B1B-E299-48A8-9D1B-C7167A4D3D24}"/>
              </a:ext>
            </a:extLst>
          </p:cNvPr>
          <p:cNvSpPr txBox="1">
            <a:spLocks/>
          </p:cNvSpPr>
          <p:nvPr/>
        </p:nvSpPr>
        <p:spPr bwMode="auto">
          <a:xfrm>
            <a:off x="0" y="340072"/>
            <a:ext cx="9144000" cy="9286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a:lstStyle>
          <a:p>
            <a:r>
              <a:rPr lang="ja-JP" altLang="en-US" kern="0" dirty="0">
                <a:solidFill>
                  <a:schemeClr val="tx1"/>
                </a:solidFill>
              </a:rPr>
              <a:t>アドバイス</a:t>
            </a:r>
          </a:p>
        </p:txBody>
      </p:sp>
      <p:sp>
        <p:nvSpPr>
          <p:cNvPr id="4" name="正方形/長方形 3">
            <a:extLst>
              <a:ext uri="{FF2B5EF4-FFF2-40B4-BE49-F238E27FC236}">
                <a16:creationId xmlns:a16="http://schemas.microsoft.com/office/drawing/2014/main" id="{C7BA86B4-0C93-433F-A865-800A997F33C5}"/>
              </a:ext>
            </a:extLst>
          </p:cNvPr>
          <p:cNvSpPr/>
          <p:nvPr/>
        </p:nvSpPr>
        <p:spPr>
          <a:xfrm>
            <a:off x="270840" y="1447031"/>
            <a:ext cx="8568952" cy="5632311"/>
          </a:xfrm>
          <a:prstGeom prst="rect">
            <a:avLst/>
          </a:prstGeom>
          <a:noFill/>
        </p:spPr>
        <p:txBody>
          <a:bodyPr wrap="square">
            <a:spAutoFit/>
          </a:bodyPr>
          <a:lstStyle/>
          <a:p>
            <a:pPr marL="742950" indent="-742950">
              <a:defRPr/>
            </a:pPr>
            <a:r>
              <a:rPr lang="ja-JP" altLang="en-US" sz="3600" dirty="0">
                <a:ln w="0"/>
                <a:effectLst>
                  <a:outerShdw blurRad="38100" dist="19050" dir="2700000" algn="tl" rotWithShape="0">
                    <a:schemeClr val="dk1">
                      <a:alpha val="40000"/>
                    </a:schemeClr>
                  </a:outerShdw>
                </a:effectLst>
                <a:ea typeface="ＭＳ Ｐゴシック" charset="-128"/>
              </a:rPr>
              <a:t>①単位はできるだけ１年のうちに取得する</a:t>
            </a:r>
            <a:endParaRPr lang="en-US" altLang="ja-JP" sz="3600" dirty="0">
              <a:ln w="0"/>
              <a:effectLst>
                <a:outerShdw blurRad="38100" dist="19050" dir="2700000" algn="tl" rotWithShape="0">
                  <a:schemeClr val="dk1">
                    <a:alpha val="40000"/>
                  </a:schemeClr>
                </a:outerShdw>
              </a:effectLst>
              <a:ea typeface="ＭＳ Ｐゴシック" charset="-128"/>
            </a:endParaRPr>
          </a:p>
          <a:p>
            <a:pPr marL="457200" indent="-457200">
              <a:buFont typeface="Arial" pitchFamily="34" charset="0"/>
              <a:buChar char="•"/>
              <a:defRPr/>
            </a:pPr>
            <a:r>
              <a:rPr lang="ja-JP" altLang="en-US" sz="2800" dirty="0">
                <a:ln w="0"/>
                <a:effectLst>
                  <a:outerShdw blurRad="38100" dist="19050" dir="2700000" algn="tl" rotWithShape="0">
                    <a:schemeClr val="dk1">
                      <a:alpha val="40000"/>
                    </a:schemeClr>
                  </a:outerShdw>
                </a:effectLst>
                <a:ea typeface="ＭＳ Ｐゴシック" charset="-128"/>
              </a:rPr>
              <a:t>就職活動：選考で授業を欠席し単位を落とす</a:t>
            </a:r>
            <a:endParaRPr lang="en-US" altLang="ja-JP" sz="2800" dirty="0">
              <a:ln w="0"/>
              <a:effectLst>
                <a:outerShdw blurRad="38100" dist="19050" dir="2700000" algn="tl" rotWithShape="0">
                  <a:schemeClr val="dk1">
                    <a:alpha val="40000"/>
                  </a:schemeClr>
                </a:outerShdw>
              </a:effectLst>
              <a:ea typeface="ＭＳ Ｐゴシック" charset="-128"/>
            </a:endParaRPr>
          </a:p>
          <a:p>
            <a:pPr>
              <a:defRPr/>
            </a:pPr>
            <a:r>
              <a:rPr lang="ja-JP" altLang="en-US" sz="2800" dirty="0">
                <a:ln w="0"/>
                <a:effectLst>
                  <a:outerShdw blurRad="38100" dist="19050" dir="2700000" algn="tl" rotWithShape="0">
                    <a:schemeClr val="dk1">
                      <a:alpha val="40000"/>
                    </a:schemeClr>
                  </a:outerShdw>
                </a:effectLst>
                <a:ea typeface="ＭＳ Ｐゴシック" charset="-128"/>
              </a:rPr>
              <a:t>　　　　　　　　　⇒修了できない危険性</a:t>
            </a:r>
            <a:endParaRPr lang="en-US" altLang="ja-JP" sz="2800" dirty="0">
              <a:ln w="0"/>
              <a:effectLst>
                <a:outerShdw blurRad="38100" dist="19050" dir="2700000" algn="tl" rotWithShape="0">
                  <a:schemeClr val="dk1">
                    <a:alpha val="40000"/>
                  </a:schemeClr>
                </a:outerShdw>
              </a:effectLst>
              <a:ea typeface="ＭＳ Ｐゴシック" charset="-128"/>
            </a:endParaRPr>
          </a:p>
          <a:p>
            <a:pPr marL="457200" indent="-457200">
              <a:buFont typeface="Arial" pitchFamily="34" charset="0"/>
              <a:buChar char="•"/>
              <a:defRPr/>
            </a:pPr>
            <a:r>
              <a:rPr lang="ja-JP" altLang="en-US" sz="2800" dirty="0">
                <a:ln w="0"/>
                <a:effectLst>
                  <a:outerShdw blurRad="38100" dist="19050" dir="2700000" algn="tl" rotWithShape="0">
                    <a:schemeClr val="dk1">
                      <a:alpha val="40000"/>
                    </a:schemeClr>
                  </a:outerShdw>
                </a:effectLst>
                <a:ea typeface="ＭＳ Ｐゴシック" charset="-128"/>
              </a:rPr>
              <a:t>研究活動：幅広い知識の習得</a:t>
            </a:r>
            <a:endParaRPr lang="en-US" altLang="ja-JP" sz="2800" dirty="0">
              <a:ln w="0"/>
              <a:effectLst>
                <a:outerShdw blurRad="38100" dist="19050" dir="2700000" algn="tl" rotWithShape="0">
                  <a:schemeClr val="dk1">
                    <a:alpha val="40000"/>
                  </a:schemeClr>
                </a:outerShdw>
              </a:effectLst>
              <a:ea typeface="ＭＳ Ｐゴシック" charset="-128"/>
            </a:endParaRPr>
          </a:p>
          <a:p>
            <a:pPr>
              <a:defRPr/>
            </a:pPr>
            <a:r>
              <a:rPr lang="ja-JP" altLang="en-US" sz="2800" dirty="0">
                <a:ln w="0"/>
                <a:effectLst>
                  <a:outerShdw blurRad="38100" dist="19050" dir="2700000" algn="tl" rotWithShape="0">
                    <a:schemeClr val="dk1">
                      <a:alpha val="40000"/>
                    </a:schemeClr>
                  </a:outerShdw>
                </a:effectLst>
                <a:ea typeface="ＭＳ Ｐゴシック" charset="-128"/>
              </a:rPr>
              <a:t>　　　　　　　　　⇒２年は自分の研究に集中できる</a:t>
            </a:r>
            <a:endParaRPr lang="en-US" altLang="ja-JP" sz="2800" dirty="0">
              <a:ln w="0"/>
              <a:effectLst>
                <a:outerShdw blurRad="38100" dist="19050" dir="2700000" algn="tl" rotWithShape="0">
                  <a:schemeClr val="dk1">
                    <a:alpha val="40000"/>
                  </a:schemeClr>
                </a:outerShdw>
              </a:effectLst>
              <a:ea typeface="ＭＳ Ｐゴシック" charset="-128"/>
            </a:endParaRPr>
          </a:p>
          <a:p>
            <a:pPr>
              <a:defRPr/>
            </a:pPr>
            <a:endParaRPr lang="en-US" altLang="ja-JP" sz="2400" dirty="0">
              <a:ln w="0"/>
              <a:effectLst>
                <a:outerShdw blurRad="38100" dist="19050" dir="2700000" algn="tl" rotWithShape="0">
                  <a:schemeClr val="dk1">
                    <a:alpha val="40000"/>
                  </a:schemeClr>
                </a:outerShdw>
              </a:effectLst>
              <a:ea typeface="ＭＳ Ｐゴシック" charset="-128"/>
            </a:endParaRPr>
          </a:p>
          <a:p>
            <a:pPr marL="742950" indent="-742950">
              <a:defRPr/>
            </a:pPr>
            <a:r>
              <a:rPr lang="ja-JP" altLang="en-US" sz="3600" dirty="0">
                <a:ln w="0"/>
                <a:effectLst>
                  <a:outerShdw blurRad="38100" dist="19050" dir="2700000" algn="tl" rotWithShape="0">
                    <a:schemeClr val="dk1">
                      <a:alpha val="40000"/>
                    </a:schemeClr>
                  </a:outerShdw>
                </a:effectLst>
                <a:ea typeface="ＭＳ Ｐゴシック" charset="-128"/>
              </a:rPr>
              <a:t>②多種多様な人と交流する</a:t>
            </a:r>
            <a:endParaRPr lang="en-US" altLang="ja-JP" sz="3600" dirty="0">
              <a:ln w="0"/>
              <a:effectLst>
                <a:outerShdw blurRad="38100" dist="19050" dir="2700000" algn="tl" rotWithShape="0">
                  <a:schemeClr val="dk1">
                    <a:alpha val="40000"/>
                  </a:schemeClr>
                </a:outerShdw>
              </a:effectLst>
              <a:ea typeface="ＭＳ Ｐゴシック" charset="-128"/>
            </a:endParaRPr>
          </a:p>
          <a:p>
            <a:pPr marL="457200" indent="-457200">
              <a:buFont typeface="Arial" pitchFamily="34" charset="0"/>
              <a:buChar char="•"/>
              <a:defRPr/>
            </a:pPr>
            <a:r>
              <a:rPr lang="ja-JP" altLang="en-US" sz="2800" dirty="0">
                <a:ln w="0"/>
                <a:effectLst>
                  <a:outerShdw blurRad="38100" dist="19050" dir="2700000" algn="tl" rotWithShape="0">
                    <a:schemeClr val="dk1">
                      <a:alpha val="40000"/>
                    </a:schemeClr>
                  </a:outerShdw>
                </a:effectLst>
                <a:ea typeface="ＭＳ Ｐゴシック" charset="-128"/>
              </a:rPr>
              <a:t>就職活動：コミュニケーション能力向上・情報収集</a:t>
            </a:r>
          </a:p>
          <a:p>
            <a:pPr>
              <a:defRPr/>
            </a:pPr>
            <a:r>
              <a:rPr lang="ja-JP" altLang="en-US" sz="2800" dirty="0">
                <a:ln w="0"/>
                <a:effectLst>
                  <a:outerShdw blurRad="38100" dist="19050" dir="2700000" algn="tl" rotWithShape="0">
                    <a:schemeClr val="dk1">
                      <a:alpha val="40000"/>
                    </a:schemeClr>
                  </a:outerShdw>
                </a:effectLst>
                <a:ea typeface="ＭＳ Ｐゴシック" charset="-128"/>
              </a:rPr>
              <a:t>　　　　　　　　 </a:t>
            </a:r>
            <a:r>
              <a:rPr lang="en-US" altLang="ja-JP" sz="2800" u="sng" dirty="0">
                <a:ln w="0"/>
                <a:effectLst>
                  <a:outerShdw blurRad="38100" dist="19050" dir="2700000" algn="tl" rotWithShape="0">
                    <a:schemeClr val="dk1">
                      <a:alpha val="40000"/>
                    </a:schemeClr>
                  </a:outerShdw>
                </a:effectLst>
                <a:ea typeface="ＭＳ Ｐゴシック" charset="-128"/>
              </a:rPr>
              <a:t>※</a:t>
            </a:r>
            <a:r>
              <a:rPr lang="ja-JP" altLang="en-US" sz="2800" u="sng" dirty="0">
                <a:ln w="0"/>
                <a:effectLst>
                  <a:outerShdw blurRad="38100" dist="19050" dir="2700000" algn="tl" rotWithShape="0">
                    <a:schemeClr val="dk1">
                      <a:alpha val="40000"/>
                    </a:schemeClr>
                  </a:outerShdw>
                </a:effectLst>
                <a:ea typeface="ＭＳ Ｐゴシック" charset="-128"/>
              </a:rPr>
              <a:t>周りの状況に流されないことも重要</a:t>
            </a:r>
            <a:endParaRPr lang="en-US" altLang="ja-JP" sz="2800" dirty="0">
              <a:ln w="0"/>
              <a:effectLst>
                <a:outerShdw blurRad="38100" dist="19050" dir="2700000" algn="tl" rotWithShape="0">
                  <a:schemeClr val="dk1">
                    <a:alpha val="40000"/>
                  </a:schemeClr>
                </a:outerShdw>
              </a:effectLst>
              <a:ea typeface="ＭＳ Ｐゴシック" charset="-128"/>
            </a:endParaRPr>
          </a:p>
          <a:p>
            <a:pPr marL="457200" indent="-457200">
              <a:buFont typeface="Arial" pitchFamily="34" charset="0"/>
              <a:buChar char="•"/>
              <a:defRPr/>
            </a:pPr>
            <a:r>
              <a:rPr lang="ja-JP" altLang="en-US" sz="2800" dirty="0">
                <a:ln w="0"/>
                <a:effectLst>
                  <a:outerShdw blurRad="38100" dist="19050" dir="2700000" algn="tl" rotWithShape="0">
                    <a:schemeClr val="dk1">
                      <a:alpha val="40000"/>
                    </a:schemeClr>
                  </a:outerShdw>
                </a:effectLst>
                <a:ea typeface="ＭＳ Ｐゴシック" charset="-128"/>
              </a:rPr>
              <a:t>研究活動：他人の意見を吸収し、新しい知見を得る</a:t>
            </a:r>
          </a:p>
          <a:p>
            <a:pPr>
              <a:defRPr/>
            </a:pPr>
            <a:r>
              <a:rPr lang="ja-JP" altLang="en-US" sz="2800" dirty="0">
                <a:ln w="0"/>
                <a:effectLst>
                  <a:outerShdw blurRad="38100" dist="19050" dir="2700000" algn="tl" rotWithShape="0">
                    <a:schemeClr val="dk1">
                      <a:alpha val="40000"/>
                    </a:schemeClr>
                  </a:outerShdw>
                </a:effectLst>
                <a:ea typeface="ＭＳ Ｐゴシック" charset="-128"/>
              </a:rPr>
              <a:t>  　　　　　　　  自分の考えを再確認できる</a:t>
            </a:r>
          </a:p>
          <a:p>
            <a:pPr marL="457200" indent="-457200">
              <a:buFont typeface="Arial" pitchFamily="34" charset="0"/>
              <a:buChar char="•"/>
              <a:defRPr/>
            </a:pPr>
            <a:endParaRPr lang="en-US" altLang="ja-JP" sz="2800" dirty="0">
              <a:ln w="0"/>
              <a:effectLst>
                <a:outerShdw blurRad="38100" dist="19050" dir="2700000" algn="tl" rotWithShape="0">
                  <a:schemeClr val="dk1">
                    <a:alpha val="40000"/>
                  </a:schemeClr>
                </a:outerShdw>
              </a:effectLst>
              <a:ea typeface="ＭＳ Ｐゴシック" charset="-128"/>
            </a:endParaRPr>
          </a:p>
        </p:txBody>
      </p:sp>
    </p:spTree>
    <p:extLst>
      <p:ext uri="{BB962C8B-B14F-4D97-AF65-F5344CB8AC3E}">
        <p14:creationId xmlns:p14="http://schemas.microsoft.com/office/powerpoint/2010/main" val="7009019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3">
            <a:extLst>
              <a:ext uri="{FF2B5EF4-FFF2-40B4-BE49-F238E27FC236}">
                <a16:creationId xmlns:a16="http://schemas.microsoft.com/office/drawing/2014/main" id="{FD3F5DC5-91DD-47DD-A038-57D2BCE69FF8}"/>
              </a:ext>
            </a:extLst>
          </p:cNvPr>
          <p:cNvSpPr>
            <a:spLocks noGrp="1"/>
          </p:cNvSpPr>
          <p:nvPr>
            <p:ph type="sldNum" sz="quarter" idx="12"/>
          </p:nvPr>
        </p:nvSpPr>
        <p:spPr>
          <a:xfrm>
            <a:off x="7010400" y="2"/>
            <a:ext cx="2133600" cy="365125"/>
          </a:xfrm>
        </p:spPr>
        <p:txBody>
          <a:bodyPr/>
          <a:lstStyle/>
          <a:p>
            <a:pPr>
              <a:defRPr/>
            </a:pPr>
            <a:fld id="{D4AFCC89-FD2C-4AD4-A34C-6BB0C5F07E50}" type="slidenum">
              <a:rPr lang="en-US" altLang="ja-JP" smtClean="0"/>
              <a:pPr>
                <a:defRPr/>
              </a:pPr>
              <a:t>23</a:t>
            </a:fld>
            <a:endParaRPr lang="en-US" altLang="ja-JP"/>
          </a:p>
        </p:txBody>
      </p:sp>
      <p:sp>
        <p:nvSpPr>
          <p:cNvPr id="3" name="Text Box 5">
            <a:extLst>
              <a:ext uri="{FF2B5EF4-FFF2-40B4-BE49-F238E27FC236}">
                <a16:creationId xmlns:a16="http://schemas.microsoft.com/office/drawing/2014/main" id="{C6D24C2E-D0DC-4FC7-8287-B27D8CFB234B}"/>
              </a:ext>
            </a:extLst>
          </p:cNvPr>
          <p:cNvSpPr txBox="1">
            <a:spLocks noChangeArrowheads="1"/>
          </p:cNvSpPr>
          <p:nvPr/>
        </p:nvSpPr>
        <p:spPr bwMode="auto">
          <a:xfrm>
            <a:off x="7923" y="860426"/>
            <a:ext cx="9056716"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buFontTx/>
              <a:buNone/>
            </a:pPr>
            <a:r>
              <a:rPr lang="ja-JP" altLang="en-US" sz="4000" b="1" dirty="0">
                <a:latin typeface="Corbel" panose="020B0503020204020204" pitchFamily="34" charset="0"/>
                <a:ea typeface="Arial Unicode MS" panose="020B0604020202020204" pitchFamily="50" charset="-128"/>
                <a:cs typeface="Arial Unicode MS" panose="020B0604020202020204" pitchFamily="50" charset="-128"/>
              </a:rPr>
              <a:t>充実した就活と研究の</a:t>
            </a:r>
            <a:r>
              <a:rPr lang="ja-JP" altLang="en-US" sz="5400" b="1" dirty="0">
                <a:latin typeface="Corbel" panose="020B0503020204020204" pitchFamily="34" charset="0"/>
                <a:ea typeface="Arial Unicode MS" panose="020B0604020202020204" pitchFamily="50" charset="-128"/>
                <a:cs typeface="Arial Unicode MS" panose="020B0604020202020204" pitchFamily="50" charset="-128"/>
              </a:rPr>
              <a:t>ポイント</a:t>
            </a:r>
            <a:r>
              <a:rPr lang="ja-JP" altLang="en-US" sz="4000" b="1" dirty="0">
                <a:latin typeface="Corbel" panose="020B0503020204020204" pitchFamily="34" charset="0"/>
                <a:ea typeface="Arial Unicode MS" panose="020B0604020202020204" pitchFamily="50" charset="-128"/>
                <a:cs typeface="Arial Unicode MS" panose="020B0604020202020204" pitchFamily="50" charset="-128"/>
              </a:rPr>
              <a:t>とは</a:t>
            </a:r>
          </a:p>
        </p:txBody>
      </p:sp>
      <p:sp>
        <p:nvSpPr>
          <p:cNvPr id="4" name="Text Box 7">
            <a:extLst>
              <a:ext uri="{FF2B5EF4-FFF2-40B4-BE49-F238E27FC236}">
                <a16:creationId xmlns:a16="http://schemas.microsoft.com/office/drawing/2014/main" id="{37D08DE9-D292-4BFC-A227-4A3680D40B37}"/>
              </a:ext>
            </a:extLst>
          </p:cNvPr>
          <p:cNvSpPr txBox="1">
            <a:spLocks noChangeArrowheads="1"/>
          </p:cNvSpPr>
          <p:nvPr/>
        </p:nvSpPr>
        <p:spPr bwMode="auto">
          <a:xfrm>
            <a:off x="1979713" y="2441846"/>
            <a:ext cx="4535487"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pPr>
            <a:r>
              <a:rPr lang="en-US" altLang="ja-JP" dirty="0">
                <a:ea typeface="Arial Unicode MS" panose="020B0604020202020204" pitchFamily="50" charset="-128"/>
                <a:cs typeface="Arial Unicode MS" panose="020B0604020202020204" pitchFamily="50" charset="-128"/>
              </a:rPr>
              <a:t>①</a:t>
            </a:r>
            <a:r>
              <a:rPr lang="ja-JP" altLang="en-US" dirty="0">
                <a:ea typeface="Arial Unicode MS" panose="020B0604020202020204" pitchFamily="50" charset="-128"/>
                <a:cs typeface="Arial Unicode MS" panose="020B0604020202020204" pitchFamily="50" charset="-128"/>
              </a:rPr>
              <a:t>単位は早期取得</a:t>
            </a:r>
          </a:p>
        </p:txBody>
      </p:sp>
      <p:sp>
        <p:nvSpPr>
          <p:cNvPr id="5" name="Text Box 8">
            <a:extLst>
              <a:ext uri="{FF2B5EF4-FFF2-40B4-BE49-F238E27FC236}">
                <a16:creationId xmlns:a16="http://schemas.microsoft.com/office/drawing/2014/main" id="{32CCA30F-F605-48C6-ADDE-001CB8B1D12A}"/>
              </a:ext>
            </a:extLst>
          </p:cNvPr>
          <p:cNvSpPr txBox="1">
            <a:spLocks noChangeArrowheads="1"/>
          </p:cNvSpPr>
          <p:nvPr/>
        </p:nvSpPr>
        <p:spPr bwMode="auto">
          <a:xfrm>
            <a:off x="1979713" y="3160983"/>
            <a:ext cx="525579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pPr>
            <a:r>
              <a:rPr lang="en-US" altLang="ja-JP" dirty="0">
                <a:ea typeface="Arial Unicode MS" panose="020B0604020202020204" pitchFamily="50" charset="-128"/>
                <a:cs typeface="Arial Unicode MS" panose="020B0604020202020204" pitchFamily="50" charset="-128"/>
              </a:rPr>
              <a:t>②</a:t>
            </a:r>
            <a:r>
              <a:rPr lang="ja-JP" altLang="en-US" dirty="0">
                <a:ea typeface="Arial Unicode MS" panose="020B0604020202020204" pitchFamily="50" charset="-128"/>
                <a:cs typeface="Arial Unicode MS" panose="020B0604020202020204" pitchFamily="50" charset="-128"/>
              </a:rPr>
              <a:t>学部時代の友人を活用</a:t>
            </a:r>
          </a:p>
        </p:txBody>
      </p:sp>
      <p:sp>
        <p:nvSpPr>
          <p:cNvPr id="6" name="Text Box 9">
            <a:extLst>
              <a:ext uri="{FF2B5EF4-FFF2-40B4-BE49-F238E27FC236}">
                <a16:creationId xmlns:a16="http://schemas.microsoft.com/office/drawing/2014/main" id="{FB57E667-B591-40BA-B401-BDF149058041}"/>
              </a:ext>
            </a:extLst>
          </p:cNvPr>
          <p:cNvSpPr txBox="1">
            <a:spLocks noChangeArrowheads="1"/>
          </p:cNvSpPr>
          <p:nvPr/>
        </p:nvSpPr>
        <p:spPr bwMode="auto">
          <a:xfrm>
            <a:off x="1979713" y="3881708"/>
            <a:ext cx="4535487"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pPr>
            <a:r>
              <a:rPr lang="en-US" altLang="ja-JP" dirty="0">
                <a:ea typeface="Arial Unicode MS" panose="020B0604020202020204" pitchFamily="50" charset="-128"/>
                <a:cs typeface="Arial Unicode MS" panose="020B0604020202020204" pitchFamily="50" charset="-128"/>
              </a:rPr>
              <a:t>③</a:t>
            </a:r>
            <a:r>
              <a:rPr lang="ja-JP" altLang="en-US" dirty="0">
                <a:ea typeface="Arial Unicode MS" panose="020B0604020202020204" pitchFamily="50" charset="-128"/>
                <a:cs typeface="Arial Unicode MS" panose="020B0604020202020204" pitchFamily="50" charset="-128"/>
              </a:rPr>
              <a:t>多様な人と交流</a:t>
            </a:r>
          </a:p>
        </p:txBody>
      </p:sp>
      <p:sp>
        <p:nvSpPr>
          <p:cNvPr id="7" name="Text Box 10">
            <a:extLst>
              <a:ext uri="{FF2B5EF4-FFF2-40B4-BE49-F238E27FC236}">
                <a16:creationId xmlns:a16="http://schemas.microsoft.com/office/drawing/2014/main" id="{3BE0208F-FF14-482E-90BC-3DCCE39BB7D9}"/>
              </a:ext>
            </a:extLst>
          </p:cNvPr>
          <p:cNvSpPr txBox="1">
            <a:spLocks noChangeArrowheads="1"/>
          </p:cNvSpPr>
          <p:nvPr/>
        </p:nvSpPr>
        <p:spPr bwMode="auto">
          <a:xfrm>
            <a:off x="1979713" y="4602433"/>
            <a:ext cx="4535487"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pPr>
            <a:r>
              <a:rPr lang="en-US" altLang="ja-JP" dirty="0">
                <a:ea typeface="Arial Unicode MS" panose="020B0604020202020204" pitchFamily="50" charset="-128"/>
                <a:cs typeface="Arial Unicode MS" panose="020B0604020202020204" pitchFamily="50" charset="-128"/>
              </a:rPr>
              <a:t>④</a:t>
            </a:r>
            <a:r>
              <a:rPr lang="ja-JP" altLang="en-US" dirty="0">
                <a:ea typeface="Arial Unicode MS" panose="020B0604020202020204" pitchFamily="50" charset="-128"/>
                <a:cs typeface="Arial Unicode MS" panose="020B0604020202020204" pitchFamily="50" charset="-128"/>
              </a:rPr>
              <a:t>世の中の動きを知る</a:t>
            </a:r>
          </a:p>
        </p:txBody>
      </p:sp>
      <p:sp>
        <p:nvSpPr>
          <p:cNvPr id="8" name="Text Box 11">
            <a:extLst>
              <a:ext uri="{FF2B5EF4-FFF2-40B4-BE49-F238E27FC236}">
                <a16:creationId xmlns:a16="http://schemas.microsoft.com/office/drawing/2014/main" id="{6C5C075F-0B68-4BDC-B160-497387D1DB1A}"/>
              </a:ext>
            </a:extLst>
          </p:cNvPr>
          <p:cNvSpPr txBox="1">
            <a:spLocks noChangeArrowheads="1"/>
          </p:cNvSpPr>
          <p:nvPr/>
        </p:nvSpPr>
        <p:spPr bwMode="auto">
          <a:xfrm>
            <a:off x="1979713" y="5317821"/>
            <a:ext cx="633591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pPr>
            <a:r>
              <a:rPr lang="en-US" altLang="ja-JP" dirty="0">
                <a:ea typeface="Arial Unicode MS" panose="020B0604020202020204" pitchFamily="50" charset="-128"/>
                <a:cs typeface="Arial Unicode MS" panose="020B0604020202020204" pitchFamily="50" charset="-128"/>
              </a:rPr>
              <a:t>⑤</a:t>
            </a:r>
            <a:r>
              <a:rPr lang="ja-JP" altLang="en-US" dirty="0">
                <a:ea typeface="Arial Unicode MS" panose="020B0604020202020204" pitchFamily="50" charset="-128"/>
                <a:cs typeface="Arial Unicode MS" panose="020B0604020202020204" pitchFamily="50" charset="-128"/>
              </a:rPr>
              <a:t>キャリアサポート課を有効活用</a:t>
            </a:r>
          </a:p>
        </p:txBody>
      </p:sp>
    </p:spTree>
    <p:extLst>
      <p:ext uri="{BB962C8B-B14F-4D97-AF65-F5344CB8AC3E}">
        <p14:creationId xmlns:p14="http://schemas.microsoft.com/office/powerpoint/2010/main" val="9770045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線コネクタ 1">
            <a:extLst>
              <a:ext uri="{FF2B5EF4-FFF2-40B4-BE49-F238E27FC236}">
                <a16:creationId xmlns:a16="http://schemas.microsoft.com/office/drawing/2014/main" id="{536CA62A-73EF-439B-BCA0-38AEEA37932E}"/>
              </a:ext>
            </a:extLst>
          </p:cNvPr>
          <p:cNvCxnSpPr>
            <a:cxnSpLocks/>
          </p:cNvCxnSpPr>
          <p:nvPr/>
        </p:nvCxnSpPr>
        <p:spPr>
          <a:xfrm flipV="1">
            <a:off x="0" y="603048"/>
            <a:ext cx="9144000" cy="21771"/>
          </a:xfrm>
          <a:prstGeom prst="line">
            <a:avLst/>
          </a:prstGeom>
          <a:ln w="12700">
            <a:solidFill>
              <a:schemeClr val="bg1">
                <a:lumMod val="85000"/>
              </a:schemeClr>
            </a:solidFill>
          </a:ln>
        </p:spPr>
        <p:style>
          <a:lnRef idx="1">
            <a:schemeClr val="accent2"/>
          </a:lnRef>
          <a:fillRef idx="0">
            <a:schemeClr val="accent2"/>
          </a:fillRef>
          <a:effectRef idx="0">
            <a:schemeClr val="accent2"/>
          </a:effectRef>
          <a:fontRef idx="minor">
            <a:schemeClr val="tx1"/>
          </a:fontRef>
        </p:style>
      </p:cxnSp>
      <p:sp>
        <p:nvSpPr>
          <p:cNvPr id="3" name="テキスト ボックス 2">
            <a:extLst>
              <a:ext uri="{FF2B5EF4-FFF2-40B4-BE49-F238E27FC236}">
                <a16:creationId xmlns:a16="http://schemas.microsoft.com/office/drawing/2014/main" id="{AA8676C1-B046-424E-8FAA-533205D7A04C}"/>
              </a:ext>
            </a:extLst>
          </p:cNvPr>
          <p:cNvSpPr txBox="1"/>
          <p:nvPr/>
        </p:nvSpPr>
        <p:spPr>
          <a:xfrm>
            <a:off x="303587" y="77744"/>
            <a:ext cx="3158071" cy="442035"/>
          </a:xfrm>
          <a:prstGeom prst="rect">
            <a:avLst/>
          </a:prstGeom>
          <a:noFill/>
        </p:spPr>
        <p:txBody>
          <a:bodyPr wrap="square" lIns="36000" tIns="36000" rIns="36000" bIns="36000" rtlCol="0">
            <a:spAutoFit/>
          </a:bodyPr>
          <a:lstStyle/>
          <a:p>
            <a:r>
              <a:rPr lang="ja-JP" altLang="en-US" sz="2400" dirty="0">
                <a:latin typeface="+mn-ea"/>
              </a:rPr>
              <a:t>本動画の内容</a:t>
            </a:r>
            <a:endParaRPr kumimoji="1" lang="ja-JP" altLang="en-US" sz="2400" dirty="0">
              <a:latin typeface="+mn-ea"/>
            </a:endParaRPr>
          </a:p>
        </p:txBody>
      </p:sp>
      <p:sp>
        <p:nvSpPr>
          <p:cNvPr id="19" name="正方形/長方形 18">
            <a:extLst>
              <a:ext uri="{FF2B5EF4-FFF2-40B4-BE49-F238E27FC236}">
                <a16:creationId xmlns:a16="http://schemas.microsoft.com/office/drawing/2014/main" id="{CDC6EA45-80A1-48D5-A21F-1461E9BEBFE7}"/>
              </a:ext>
            </a:extLst>
          </p:cNvPr>
          <p:cNvSpPr/>
          <p:nvPr/>
        </p:nvSpPr>
        <p:spPr>
          <a:xfrm>
            <a:off x="1199104" y="1075455"/>
            <a:ext cx="703943" cy="725714"/>
          </a:xfrm>
          <a:prstGeom prst="rect">
            <a:avLst/>
          </a:prstGeom>
          <a:noFill/>
          <a:ln w="127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3200" dirty="0">
                <a:solidFill>
                  <a:schemeClr val="tx1"/>
                </a:solidFill>
              </a:rPr>
              <a:t>１</a:t>
            </a:r>
            <a:endParaRPr kumimoji="1" lang="ja-JP" altLang="en-US" dirty="0">
              <a:solidFill>
                <a:schemeClr val="tx1"/>
              </a:solidFill>
            </a:endParaRPr>
          </a:p>
        </p:txBody>
      </p:sp>
      <p:sp>
        <p:nvSpPr>
          <p:cNvPr id="22" name="正方形/長方形 21">
            <a:extLst>
              <a:ext uri="{FF2B5EF4-FFF2-40B4-BE49-F238E27FC236}">
                <a16:creationId xmlns:a16="http://schemas.microsoft.com/office/drawing/2014/main" id="{E99F35D4-9297-4ED1-8764-9ECAE8066506}"/>
              </a:ext>
            </a:extLst>
          </p:cNvPr>
          <p:cNvSpPr/>
          <p:nvPr/>
        </p:nvSpPr>
        <p:spPr>
          <a:xfrm>
            <a:off x="1199104" y="2435331"/>
            <a:ext cx="703943" cy="725714"/>
          </a:xfrm>
          <a:prstGeom prst="rect">
            <a:avLst/>
          </a:prstGeom>
          <a:noFill/>
          <a:ln w="127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3200" dirty="0">
                <a:solidFill>
                  <a:schemeClr val="tx1"/>
                </a:solidFill>
              </a:rPr>
              <a:t>２</a:t>
            </a:r>
            <a:endParaRPr kumimoji="1" lang="ja-JP" altLang="en-US" dirty="0">
              <a:solidFill>
                <a:schemeClr val="tx1"/>
              </a:solidFill>
            </a:endParaRPr>
          </a:p>
        </p:txBody>
      </p:sp>
      <p:sp>
        <p:nvSpPr>
          <p:cNvPr id="24" name="テキスト ボックス 23">
            <a:extLst>
              <a:ext uri="{FF2B5EF4-FFF2-40B4-BE49-F238E27FC236}">
                <a16:creationId xmlns:a16="http://schemas.microsoft.com/office/drawing/2014/main" id="{9E496529-1339-4436-8B0A-2AD0028BBFF5}"/>
              </a:ext>
            </a:extLst>
          </p:cNvPr>
          <p:cNvSpPr txBox="1"/>
          <p:nvPr/>
        </p:nvSpPr>
        <p:spPr>
          <a:xfrm>
            <a:off x="2225987" y="1216394"/>
            <a:ext cx="5176159" cy="584775"/>
          </a:xfrm>
          <a:prstGeom prst="rect">
            <a:avLst/>
          </a:prstGeom>
          <a:noFill/>
        </p:spPr>
        <p:txBody>
          <a:bodyPr wrap="square" rtlCol="0">
            <a:spAutoFit/>
          </a:bodyPr>
          <a:lstStyle/>
          <a:p>
            <a:r>
              <a:rPr lang="ja-JP" altLang="en-US" sz="3200" dirty="0">
                <a:latin typeface="メイリオ" panose="020B0604030504040204" pitchFamily="50" charset="-128"/>
                <a:ea typeface="メイリオ" panose="020B0604030504040204" pitchFamily="50" charset="-128"/>
              </a:rPr>
              <a:t>最新の就職状況について</a:t>
            </a:r>
            <a:endParaRPr lang="en-US" altLang="ja-JP" sz="3200" dirty="0">
              <a:latin typeface="メイリオ" panose="020B0604030504040204" pitchFamily="50" charset="-128"/>
              <a:ea typeface="メイリオ" panose="020B0604030504040204" pitchFamily="50" charset="-128"/>
            </a:endParaRPr>
          </a:p>
        </p:txBody>
      </p:sp>
      <p:sp>
        <p:nvSpPr>
          <p:cNvPr id="27" name="テキスト ボックス 26">
            <a:extLst>
              <a:ext uri="{FF2B5EF4-FFF2-40B4-BE49-F238E27FC236}">
                <a16:creationId xmlns:a16="http://schemas.microsoft.com/office/drawing/2014/main" id="{33D1023A-8087-4404-84B0-0578761B8795}"/>
              </a:ext>
            </a:extLst>
          </p:cNvPr>
          <p:cNvSpPr txBox="1"/>
          <p:nvPr/>
        </p:nvSpPr>
        <p:spPr>
          <a:xfrm>
            <a:off x="2225987" y="2576270"/>
            <a:ext cx="5647873" cy="584775"/>
          </a:xfrm>
          <a:prstGeom prst="rect">
            <a:avLst/>
          </a:prstGeom>
          <a:noFill/>
        </p:spPr>
        <p:txBody>
          <a:bodyPr wrap="square" rtlCol="0">
            <a:spAutoFit/>
          </a:bodyPr>
          <a:lstStyle/>
          <a:p>
            <a:r>
              <a:rPr lang="ja-JP" altLang="en-US" sz="3200" dirty="0">
                <a:latin typeface="メイリオ" panose="020B0604030504040204" pitchFamily="50" charset="-128"/>
                <a:ea typeface="メイリオ" panose="020B0604030504040204" pitchFamily="50" charset="-128"/>
              </a:rPr>
              <a:t>大学院生の就職活動について</a:t>
            </a:r>
            <a:endParaRPr lang="en-US" altLang="ja-JP" sz="3200" dirty="0">
              <a:latin typeface="メイリオ" panose="020B0604030504040204" pitchFamily="50" charset="-128"/>
              <a:ea typeface="メイリオ" panose="020B0604030504040204" pitchFamily="50" charset="-128"/>
            </a:endParaRPr>
          </a:p>
        </p:txBody>
      </p:sp>
      <p:sp>
        <p:nvSpPr>
          <p:cNvPr id="28" name="正方形/長方形 27">
            <a:extLst>
              <a:ext uri="{FF2B5EF4-FFF2-40B4-BE49-F238E27FC236}">
                <a16:creationId xmlns:a16="http://schemas.microsoft.com/office/drawing/2014/main" id="{310B4CFA-865A-4AD8-8621-7F7CC31E157E}"/>
              </a:ext>
            </a:extLst>
          </p:cNvPr>
          <p:cNvSpPr/>
          <p:nvPr/>
        </p:nvSpPr>
        <p:spPr>
          <a:xfrm>
            <a:off x="1195615" y="3795207"/>
            <a:ext cx="703943" cy="725714"/>
          </a:xfrm>
          <a:prstGeom prst="rect">
            <a:avLst/>
          </a:prstGeom>
          <a:solidFill>
            <a:srgbClr val="FF0000"/>
          </a:solidFill>
          <a:ln w="127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3200" dirty="0">
                <a:solidFill>
                  <a:schemeClr val="bg1"/>
                </a:solidFill>
              </a:rPr>
              <a:t>３</a:t>
            </a:r>
            <a:endParaRPr kumimoji="1" lang="ja-JP" altLang="en-US" dirty="0">
              <a:solidFill>
                <a:schemeClr val="bg1"/>
              </a:solidFill>
            </a:endParaRPr>
          </a:p>
        </p:txBody>
      </p:sp>
      <p:sp>
        <p:nvSpPr>
          <p:cNvPr id="29" name="テキスト ボックス 28">
            <a:extLst>
              <a:ext uri="{FF2B5EF4-FFF2-40B4-BE49-F238E27FC236}">
                <a16:creationId xmlns:a16="http://schemas.microsoft.com/office/drawing/2014/main" id="{19ACE5F1-B46A-4ADD-8E31-8B587B61D0DE}"/>
              </a:ext>
            </a:extLst>
          </p:cNvPr>
          <p:cNvSpPr txBox="1"/>
          <p:nvPr/>
        </p:nvSpPr>
        <p:spPr>
          <a:xfrm>
            <a:off x="2222498" y="3936146"/>
            <a:ext cx="6385451" cy="584775"/>
          </a:xfrm>
          <a:prstGeom prst="rect">
            <a:avLst/>
          </a:prstGeom>
          <a:noFill/>
        </p:spPr>
        <p:txBody>
          <a:bodyPr wrap="square" rtlCol="0">
            <a:spAutoFit/>
          </a:bodyPr>
          <a:lstStyle/>
          <a:p>
            <a:r>
              <a:rPr lang="ja-JP" altLang="en-US" sz="3200" dirty="0">
                <a:solidFill>
                  <a:srgbClr val="FF0000"/>
                </a:solidFill>
                <a:latin typeface="メイリオ" panose="020B0604030504040204" pitchFamily="50" charset="-128"/>
                <a:ea typeface="メイリオ" panose="020B0604030504040204" pitchFamily="50" charset="-128"/>
              </a:rPr>
              <a:t>外国人留学生の就職活動について</a:t>
            </a:r>
            <a:endParaRPr lang="en-US" altLang="ja-JP" sz="3200" dirty="0">
              <a:solidFill>
                <a:srgbClr val="FF0000"/>
              </a:solidFill>
              <a:latin typeface="メイリオ" panose="020B0604030504040204" pitchFamily="50" charset="-128"/>
              <a:ea typeface="メイリオ" panose="020B0604030504040204" pitchFamily="50" charset="-128"/>
            </a:endParaRPr>
          </a:p>
        </p:txBody>
      </p:sp>
      <p:sp>
        <p:nvSpPr>
          <p:cNvPr id="30" name="正方形/長方形 29">
            <a:extLst>
              <a:ext uri="{FF2B5EF4-FFF2-40B4-BE49-F238E27FC236}">
                <a16:creationId xmlns:a16="http://schemas.microsoft.com/office/drawing/2014/main" id="{E8FC8C1E-ABB4-43E1-BD3D-82C2A8CBC4C3}"/>
              </a:ext>
            </a:extLst>
          </p:cNvPr>
          <p:cNvSpPr/>
          <p:nvPr/>
        </p:nvSpPr>
        <p:spPr>
          <a:xfrm>
            <a:off x="1195615" y="5155083"/>
            <a:ext cx="703943" cy="725714"/>
          </a:xfrm>
          <a:prstGeom prst="rect">
            <a:avLst/>
          </a:prstGeom>
          <a:noFill/>
          <a:ln w="127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3200" dirty="0">
                <a:solidFill>
                  <a:schemeClr val="tx1"/>
                </a:solidFill>
              </a:rPr>
              <a:t>４</a:t>
            </a:r>
            <a:endParaRPr kumimoji="1" lang="ja-JP" altLang="en-US" dirty="0">
              <a:solidFill>
                <a:schemeClr val="tx1"/>
              </a:solidFill>
            </a:endParaRPr>
          </a:p>
        </p:txBody>
      </p:sp>
      <p:sp>
        <p:nvSpPr>
          <p:cNvPr id="31" name="テキスト ボックス 30">
            <a:extLst>
              <a:ext uri="{FF2B5EF4-FFF2-40B4-BE49-F238E27FC236}">
                <a16:creationId xmlns:a16="http://schemas.microsoft.com/office/drawing/2014/main" id="{17186616-28BC-4F49-A1A5-E8A058685860}"/>
              </a:ext>
            </a:extLst>
          </p:cNvPr>
          <p:cNvSpPr txBox="1"/>
          <p:nvPr/>
        </p:nvSpPr>
        <p:spPr>
          <a:xfrm>
            <a:off x="2222498" y="5296022"/>
            <a:ext cx="6385451" cy="584775"/>
          </a:xfrm>
          <a:prstGeom prst="rect">
            <a:avLst/>
          </a:prstGeom>
          <a:noFill/>
        </p:spPr>
        <p:txBody>
          <a:bodyPr wrap="square" rtlCol="0">
            <a:spAutoFit/>
          </a:bodyPr>
          <a:lstStyle/>
          <a:p>
            <a:r>
              <a:rPr lang="ja-JP" altLang="en-US" sz="3200" dirty="0">
                <a:latin typeface="メイリオ" panose="020B0604030504040204" pitchFamily="50" charset="-128"/>
                <a:ea typeface="メイリオ" panose="020B0604030504040204" pitchFamily="50" charset="-128"/>
              </a:rPr>
              <a:t>本学キャリア支援体制について</a:t>
            </a:r>
            <a:endParaRPr lang="en-US" altLang="ja-JP" sz="32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8813732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477C9AD5-F5DF-124B-B0FF-FD84C62DEA9E}" type="slidenum">
              <a:rPr lang="ja-JP" altLang="en-US" smtClean="0"/>
              <a:pPr/>
              <a:t>25</a:t>
            </a:fld>
            <a:endParaRPr lang="ja-JP" altLang="en-US" dirty="0"/>
          </a:p>
        </p:txBody>
      </p:sp>
      <p:sp>
        <p:nvSpPr>
          <p:cNvPr id="9" name="Text Box 7"/>
          <p:cNvSpPr txBox="1">
            <a:spLocks noChangeArrowheads="1"/>
          </p:cNvSpPr>
          <p:nvPr/>
        </p:nvSpPr>
        <p:spPr bwMode="auto">
          <a:xfrm>
            <a:off x="228600" y="228670"/>
            <a:ext cx="78486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pPr>
            <a:r>
              <a:rPr lang="ja-JP" altLang="en-US" sz="2400" b="1" dirty="0">
                <a:latin typeface="メイリオ" panose="020B0604030504040204" pitchFamily="50" charset="-128"/>
                <a:ea typeface="メイリオ" panose="020B0604030504040204" pitchFamily="50" charset="-128"/>
                <a:cs typeface="Arial Unicode MS" panose="020B0604020202020204" pitchFamily="50" charset="-128"/>
              </a:rPr>
              <a:t>日本の就職活動の特徴</a:t>
            </a:r>
            <a:endParaRPr lang="en-US" altLang="ja-JP" sz="2400" b="1" dirty="0">
              <a:latin typeface="メイリオ" panose="020B0604030504040204" pitchFamily="50" charset="-128"/>
              <a:ea typeface="メイリオ" panose="020B0604030504040204" pitchFamily="50" charset="-128"/>
              <a:cs typeface="Arial Unicode MS" panose="020B0604020202020204" pitchFamily="50" charset="-128"/>
            </a:endParaRPr>
          </a:p>
        </p:txBody>
      </p:sp>
      <p:sp>
        <p:nvSpPr>
          <p:cNvPr id="4" name="正方形/長方形 3">
            <a:extLst>
              <a:ext uri="{FF2B5EF4-FFF2-40B4-BE49-F238E27FC236}">
                <a16:creationId xmlns:a16="http://schemas.microsoft.com/office/drawing/2014/main" id="{137DA5C6-A74C-457E-B341-FAAF19DBF3F6}"/>
              </a:ext>
            </a:extLst>
          </p:cNvPr>
          <p:cNvSpPr/>
          <p:nvPr/>
        </p:nvSpPr>
        <p:spPr>
          <a:xfrm>
            <a:off x="457200" y="855904"/>
            <a:ext cx="8229600" cy="1201496"/>
          </a:xfrm>
          <a:prstGeom prst="rect">
            <a:avLst/>
          </a:prstGeom>
          <a:noFill/>
          <a:ln w="57150">
            <a:solidFill>
              <a:schemeClr val="tx1">
                <a:lumMod val="65000"/>
                <a:lumOff val="3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kumimoji="1" lang="ja-JP" altLang="en-US"/>
          </a:p>
        </p:txBody>
      </p:sp>
      <p:sp>
        <p:nvSpPr>
          <p:cNvPr id="13" name="正方形/長方形 12">
            <a:extLst>
              <a:ext uri="{FF2B5EF4-FFF2-40B4-BE49-F238E27FC236}">
                <a16:creationId xmlns:a16="http://schemas.microsoft.com/office/drawing/2014/main" id="{DA227841-2383-4BDB-95D8-4AA0E058C8D9}"/>
              </a:ext>
            </a:extLst>
          </p:cNvPr>
          <p:cNvSpPr/>
          <p:nvPr/>
        </p:nvSpPr>
        <p:spPr>
          <a:xfrm>
            <a:off x="457200" y="2272892"/>
            <a:ext cx="8229600" cy="1201496"/>
          </a:xfrm>
          <a:prstGeom prst="rect">
            <a:avLst/>
          </a:prstGeom>
          <a:noFill/>
          <a:ln w="57150">
            <a:solidFill>
              <a:schemeClr val="tx1">
                <a:lumMod val="65000"/>
                <a:lumOff val="3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kumimoji="1" lang="ja-JP" altLang="en-US"/>
          </a:p>
        </p:txBody>
      </p:sp>
      <p:sp>
        <p:nvSpPr>
          <p:cNvPr id="16" name="正方形/長方形 15">
            <a:extLst>
              <a:ext uri="{FF2B5EF4-FFF2-40B4-BE49-F238E27FC236}">
                <a16:creationId xmlns:a16="http://schemas.microsoft.com/office/drawing/2014/main" id="{D0F70EFA-D8C8-44AC-8201-010E243B737F}"/>
              </a:ext>
            </a:extLst>
          </p:cNvPr>
          <p:cNvSpPr/>
          <p:nvPr/>
        </p:nvSpPr>
        <p:spPr>
          <a:xfrm>
            <a:off x="457200" y="3689879"/>
            <a:ext cx="8229600" cy="1201495"/>
          </a:xfrm>
          <a:prstGeom prst="rect">
            <a:avLst/>
          </a:prstGeom>
          <a:noFill/>
          <a:ln w="57150">
            <a:solidFill>
              <a:schemeClr val="tx1">
                <a:lumMod val="65000"/>
                <a:lumOff val="3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kumimoji="1" lang="ja-JP" altLang="en-US"/>
          </a:p>
        </p:txBody>
      </p:sp>
      <p:sp>
        <p:nvSpPr>
          <p:cNvPr id="17" name="Text Box 7">
            <a:extLst>
              <a:ext uri="{FF2B5EF4-FFF2-40B4-BE49-F238E27FC236}">
                <a16:creationId xmlns:a16="http://schemas.microsoft.com/office/drawing/2014/main" id="{99B018FB-EF49-4C1F-8C21-83C2247E25E1}"/>
              </a:ext>
            </a:extLst>
          </p:cNvPr>
          <p:cNvSpPr txBox="1">
            <a:spLocks noChangeArrowheads="1"/>
          </p:cNvSpPr>
          <p:nvPr/>
        </p:nvSpPr>
        <p:spPr bwMode="auto">
          <a:xfrm>
            <a:off x="3495675" y="914944"/>
            <a:ext cx="47339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pPr>
            <a:r>
              <a:rPr lang="ja-JP" altLang="en-US" sz="2400" b="1" dirty="0">
                <a:latin typeface="メイリオ" panose="020B0604030504040204" pitchFamily="50" charset="-128"/>
                <a:ea typeface="メイリオ" panose="020B0604030504040204" pitchFamily="50" charset="-128"/>
                <a:cs typeface="Arial Unicode MS" panose="020B0604020202020204" pitchFamily="50" charset="-128"/>
              </a:rPr>
              <a:t>新卒一括採用</a:t>
            </a:r>
            <a:endParaRPr lang="en-US" altLang="ja-JP" sz="2400" b="1" dirty="0">
              <a:latin typeface="メイリオ" panose="020B0604030504040204" pitchFamily="50" charset="-128"/>
              <a:ea typeface="メイリオ" panose="020B0604030504040204" pitchFamily="50" charset="-128"/>
              <a:cs typeface="Arial Unicode MS" panose="020B0604020202020204" pitchFamily="50" charset="-128"/>
            </a:endParaRPr>
          </a:p>
        </p:txBody>
      </p:sp>
      <p:sp>
        <p:nvSpPr>
          <p:cNvPr id="18" name="Text Box 7">
            <a:extLst>
              <a:ext uri="{FF2B5EF4-FFF2-40B4-BE49-F238E27FC236}">
                <a16:creationId xmlns:a16="http://schemas.microsoft.com/office/drawing/2014/main" id="{B06CFA27-4396-4F29-9AC1-A5D5275F7AC8}"/>
              </a:ext>
            </a:extLst>
          </p:cNvPr>
          <p:cNvSpPr txBox="1">
            <a:spLocks noChangeArrowheads="1"/>
          </p:cNvSpPr>
          <p:nvPr/>
        </p:nvSpPr>
        <p:spPr bwMode="auto">
          <a:xfrm>
            <a:off x="3343275" y="2339999"/>
            <a:ext cx="47339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pPr>
            <a:r>
              <a:rPr lang="ja-JP" altLang="en-US" sz="2400" b="1" dirty="0">
                <a:latin typeface="メイリオ" panose="020B0604030504040204" pitchFamily="50" charset="-128"/>
                <a:ea typeface="メイリオ" panose="020B0604030504040204" pitchFamily="50" charset="-128"/>
                <a:cs typeface="Arial Unicode MS" panose="020B0604020202020204" pitchFamily="50" charset="-128"/>
              </a:rPr>
              <a:t>長期の活動期間</a:t>
            </a:r>
            <a:endParaRPr lang="en-US" altLang="ja-JP" sz="2400" b="1" dirty="0">
              <a:latin typeface="メイリオ" panose="020B0604030504040204" pitchFamily="50" charset="-128"/>
              <a:ea typeface="メイリオ" panose="020B0604030504040204" pitchFamily="50" charset="-128"/>
              <a:cs typeface="Arial Unicode MS" panose="020B0604020202020204" pitchFamily="50" charset="-128"/>
            </a:endParaRPr>
          </a:p>
        </p:txBody>
      </p:sp>
      <p:sp>
        <p:nvSpPr>
          <p:cNvPr id="19" name="Text Box 7">
            <a:extLst>
              <a:ext uri="{FF2B5EF4-FFF2-40B4-BE49-F238E27FC236}">
                <a16:creationId xmlns:a16="http://schemas.microsoft.com/office/drawing/2014/main" id="{5420CE49-D140-442E-98C1-429AC4728FBE}"/>
              </a:ext>
            </a:extLst>
          </p:cNvPr>
          <p:cNvSpPr txBox="1">
            <a:spLocks noChangeArrowheads="1"/>
          </p:cNvSpPr>
          <p:nvPr/>
        </p:nvSpPr>
        <p:spPr bwMode="auto">
          <a:xfrm>
            <a:off x="3314700" y="3772002"/>
            <a:ext cx="47339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pPr>
            <a:r>
              <a:rPr lang="ja-JP" altLang="en-US" sz="2400" b="1" dirty="0">
                <a:latin typeface="メイリオ" panose="020B0604030504040204" pitchFamily="50" charset="-128"/>
                <a:ea typeface="メイリオ" panose="020B0604030504040204" pitchFamily="50" charset="-128"/>
                <a:cs typeface="Arial Unicode MS" panose="020B0604020202020204" pitchFamily="50" charset="-128"/>
              </a:rPr>
              <a:t>選考方法の多様さ</a:t>
            </a:r>
            <a:endParaRPr lang="en-US" altLang="ja-JP" sz="2400" b="1" dirty="0">
              <a:latin typeface="メイリオ" panose="020B0604030504040204" pitchFamily="50" charset="-128"/>
              <a:ea typeface="メイリオ" panose="020B0604030504040204" pitchFamily="50" charset="-128"/>
              <a:cs typeface="Arial Unicode MS" panose="020B0604020202020204" pitchFamily="50" charset="-128"/>
            </a:endParaRPr>
          </a:p>
        </p:txBody>
      </p:sp>
      <p:sp>
        <p:nvSpPr>
          <p:cNvPr id="20" name="Text Box 7">
            <a:extLst>
              <a:ext uri="{FF2B5EF4-FFF2-40B4-BE49-F238E27FC236}">
                <a16:creationId xmlns:a16="http://schemas.microsoft.com/office/drawing/2014/main" id="{31BA0064-63E6-4188-A830-120989CB2889}"/>
              </a:ext>
            </a:extLst>
          </p:cNvPr>
          <p:cNvSpPr txBox="1">
            <a:spLocks noChangeArrowheads="1"/>
          </p:cNvSpPr>
          <p:nvPr/>
        </p:nvSpPr>
        <p:spPr bwMode="auto">
          <a:xfrm>
            <a:off x="0" y="1297571"/>
            <a:ext cx="9382125"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buFontTx/>
              <a:buNone/>
            </a:pPr>
            <a:r>
              <a:rPr lang="ja-JP" altLang="en-US" sz="1100" dirty="0">
                <a:latin typeface="メイリオ" panose="020B0604030504040204" pitchFamily="50" charset="-128"/>
                <a:ea typeface="メイリオ" panose="020B0604030504040204" pitchFamily="50" charset="-128"/>
                <a:cs typeface="Arial Unicode MS" panose="020B0604020202020204" pitchFamily="50" charset="-128"/>
              </a:rPr>
              <a:t>卒業予定者を対象に、年度ごとに一括して採用します。多くの企業が同じスケジュールで一斉に採用活動を行います。</a:t>
            </a:r>
            <a:endParaRPr lang="en-US" altLang="ja-JP" sz="1100" dirty="0">
              <a:latin typeface="メイリオ" panose="020B0604030504040204" pitchFamily="50" charset="-128"/>
              <a:ea typeface="メイリオ" panose="020B0604030504040204" pitchFamily="50" charset="-128"/>
              <a:cs typeface="Arial Unicode MS" panose="020B0604020202020204" pitchFamily="50" charset="-128"/>
            </a:endParaRPr>
          </a:p>
          <a:p>
            <a:pPr algn="ctr" eaLnBrk="1" hangingPunct="1">
              <a:spcBef>
                <a:spcPct val="50000"/>
              </a:spcBef>
              <a:buFontTx/>
              <a:buNone/>
            </a:pPr>
            <a:r>
              <a:rPr lang="ja-JP" altLang="en-US" sz="1100" dirty="0">
                <a:latin typeface="メイリオ" panose="020B0604030504040204" pitchFamily="50" charset="-128"/>
                <a:ea typeface="メイリオ" panose="020B0604030504040204" pitchFamily="50" charset="-128"/>
                <a:cs typeface="Arial Unicode MS" panose="020B0604020202020204" pitchFamily="50" charset="-128"/>
              </a:rPr>
              <a:t>また、採用時に職業経験はほぼ重要視されません。学生時代にどのような取り組みをしてきたかを重視する</a:t>
            </a:r>
            <a:endParaRPr lang="en-US" altLang="ja-JP" sz="1100" dirty="0">
              <a:latin typeface="メイリオ" panose="020B0604030504040204" pitchFamily="50" charset="-128"/>
              <a:ea typeface="メイリオ" panose="020B0604030504040204" pitchFamily="50" charset="-128"/>
              <a:cs typeface="Arial Unicode MS" panose="020B0604020202020204" pitchFamily="50" charset="-128"/>
            </a:endParaRPr>
          </a:p>
          <a:p>
            <a:pPr algn="ctr" eaLnBrk="1" hangingPunct="1">
              <a:spcBef>
                <a:spcPct val="50000"/>
              </a:spcBef>
              <a:buFontTx/>
              <a:buNone/>
            </a:pPr>
            <a:r>
              <a:rPr lang="ja-JP" altLang="en-US" sz="1100" dirty="0">
                <a:latin typeface="メイリオ" panose="020B0604030504040204" pitchFamily="50" charset="-128"/>
                <a:ea typeface="メイリオ" panose="020B0604030504040204" pitchFamily="50" charset="-128"/>
                <a:cs typeface="Arial Unicode MS" panose="020B0604020202020204" pitchFamily="50" charset="-128"/>
              </a:rPr>
              <a:t>「ポテンシャル採用」が特徴です。</a:t>
            </a:r>
            <a:endParaRPr lang="en-US" altLang="ja-JP" sz="1100" dirty="0">
              <a:latin typeface="メイリオ" panose="020B0604030504040204" pitchFamily="50" charset="-128"/>
              <a:ea typeface="メイリオ" panose="020B0604030504040204" pitchFamily="50" charset="-128"/>
              <a:cs typeface="Arial Unicode MS" panose="020B0604020202020204" pitchFamily="50" charset="-128"/>
            </a:endParaRPr>
          </a:p>
        </p:txBody>
      </p:sp>
      <p:sp>
        <p:nvSpPr>
          <p:cNvPr id="21" name="Text Box 7">
            <a:extLst>
              <a:ext uri="{FF2B5EF4-FFF2-40B4-BE49-F238E27FC236}">
                <a16:creationId xmlns:a16="http://schemas.microsoft.com/office/drawing/2014/main" id="{09810DEA-A10A-4A65-A99E-3CFA9FD3432A}"/>
              </a:ext>
            </a:extLst>
          </p:cNvPr>
          <p:cNvSpPr txBox="1">
            <a:spLocks noChangeArrowheads="1"/>
          </p:cNvSpPr>
          <p:nvPr/>
        </p:nvSpPr>
        <p:spPr bwMode="auto">
          <a:xfrm>
            <a:off x="0" y="2704947"/>
            <a:ext cx="9382125"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buFontTx/>
              <a:buNone/>
            </a:pPr>
            <a:r>
              <a:rPr lang="ja-JP" altLang="en-US" sz="1100" dirty="0">
                <a:latin typeface="メイリオ" panose="020B0604030504040204" pitchFamily="50" charset="-128"/>
                <a:ea typeface="メイリオ" panose="020B0604030504040204" pitchFamily="50" charset="-128"/>
                <a:cs typeface="Arial Unicode MS" panose="020B0604020202020204" pitchFamily="50" charset="-128"/>
              </a:rPr>
              <a:t>採用活動は早期から始まり、長期間続きます。選考回数は最低でも</a:t>
            </a:r>
            <a:r>
              <a:rPr lang="en-US" altLang="ja-JP" sz="1100" dirty="0">
                <a:latin typeface="メイリオ" panose="020B0604030504040204" pitchFamily="50" charset="-128"/>
                <a:ea typeface="メイリオ" panose="020B0604030504040204" pitchFamily="50" charset="-128"/>
                <a:cs typeface="Arial Unicode MS" panose="020B0604020202020204" pitchFamily="50" charset="-128"/>
              </a:rPr>
              <a:t>1</a:t>
            </a:r>
            <a:r>
              <a:rPr lang="ja-JP" altLang="en-US" sz="1100" dirty="0">
                <a:latin typeface="メイリオ" panose="020B0604030504040204" pitchFamily="50" charset="-128"/>
                <a:ea typeface="メイリオ" panose="020B0604030504040204" pitchFamily="50" charset="-128"/>
                <a:cs typeface="Arial Unicode MS" panose="020B0604020202020204" pitchFamily="50" charset="-128"/>
              </a:rPr>
              <a:t>社</a:t>
            </a:r>
            <a:r>
              <a:rPr lang="en-US" altLang="ja-JP" sz="1100" dirty="0">
                <a:latin typeface="メイリオ" panose="020B0604030504040204" pitchFamily="50" charset="-128"/>
                <a:ea typeface="メイリオ" panose="020B0604030504040204" pitchFamily="50" charset="-128"/>
                <a:cs typeface="Arial Unicode MS" panose="020B0604020202020204" pitchFamily="50" charset="-128"/>
              </a:rPr>
              <a:t>3</a:t>
            </a:r>
            <a:r>
              <a:rPr lang="ja-JP" altLang="en-US" sz="1100" dirty="0">
                <a:latin typeface="メイリオ" panose="020B0604030504040204" pitchFamily="50" charset="-128"/>
                <a:ea typeface="メイリオ" panose="020B0604030504040204" pitchFamily="50" charset="-128"/>
                <a:cs typeface="Arial Unicode MS" panose="020B0604020202020204" pitchFamily="50" charset="-128"/>
              </a:rPr>
              <a:t>回程度だと思ってください。</a:t>
            </a:r>
            <a:endParaRPr lang="en-US" altLang="ja-JP" sz="1100" dirty="0">
              <a:latin typeface="メイリオ" panose="020B0604030504040204" pitchFamily="50" charset="-128"/>
              <a:ea typeface="メイリオ" panose="020B0604030504040204" pitchFamily="50" charset="-128"/>
              <a:cs typeface="Arial Unicode MS" panose="020B0604020202020204" pitchFamily="50" charset="-128"/>
            </a:endParaRPr>
          </a:p>
          <a:p>
            <a:pPr algn="ctr" eaLnBrk="1" hangingPunct="1">
              <a:spcBef>
                <a:spcPct val="50000"/>
              </a:spcBef>
              <a:buFontTx/>
              <a:buNone/>
            </a:pPr>
            <a:r>
              <a:rPr lang="ja-JP" altLang="en-US" sz="1100" dirty="0">
                <a:latin typeface="メイリオ" panose="020B0604030504040204" pitchFamily="50" charset="-128"/>
                <a:ea typeface="メイリオ" panose="020B0604030504040204" pitchFamily="50" charset="-128"/>
                <a:cs typeface="Arial Unicode MS" panose="020B0604020202020204" pitchFamily="50" charset="-128"/>
              </a:rPr>
              <a:t>特に夏と冬のインターンシップは採用直結型といい、本採用に繋がりやすいです。</a:t>
            </a:r>
            <a:endParaRPr lang="en-US" altLang="ja-JP" sz="1100" dirty="0">
              <a:latin typeface="メイリオ" panose="020B0604030504040204" pitchFamily="50" charset="-128"/>
              <a:ea typeface="メイリオ" panose="020B0604030504040204" pitchFamily="50" charset="-128"/>
              <a:cs typeface="Arial Unicode MS" panose="020B0604020202020204" pitchFamily="50" charset="-128"/>
            </a:endParaRPr>
          </a:p>
          <a:p>
            <a:pPr algn="ctr" eaLnBrk="1" hangingPunct="1">
              <a:spcBef>
                <a:spcPct val="50000"/>
              </a:spcBef>
              <a:buFontTx/>
              <a:buNone/>
            </a:pPr>
            <a:r>
              <a:rPr lang="ja-JP" altLang="en-US" sz="1100" dirty="0">
                <a:latin typeface="メイリオ" panose="020B0604030504040204" pitchFamily="50" charset="-128"/>
                <a:ea typeface="メイリオ" panose="020B0604030504040204" pitchFamily="50" charset="-128"/>
                <a:cs typeface="Arial Unicode MS" panose="020B0604020202020204" pitchFamily="50" charset="-128"/>
              </a:rPr>
              <a:t>ぜひチャレンジしてください。</a:t>
            </a:r>
            <a:endParaRPr lang="en-US" altLang="ja-JP" sz="1100" dirty="0">
              <a:latin typeface="メイリオ" panose="020B0604030504040204" pitchFamily="50" charset="-128"/>
              <a:ea typeface="メイリオ" panose="020B0604030504040204" pitchFamily="50" charset="-128"/>
              <a:cs typeface="Arial Unicode MS" panose="020B0604020202020204" pitchFamily="50" charset="-128"/>
            </a:endParaRPr>
          </a:p>
        </p:txBody>
      </p:sp>
      <p:sp>
        <p:nvSpPr>
          <p:cNvPr id="22" name="Text Box 7">
            <a:extLst>
              <a:ext uri="{FF2B5EF4-FFF2-40B4-BE49-F238E27FC236}">
                <a16:creationId xmlns:a16="http://schemas.microsoft.com/office/drawing/2014/main" id="{B1BFA257-46E6-43E0-BB35-0177BF538BE9}"/>
              </a:ext>
            </a:extLst>
          </p:cNvPr>
          <p:cNvSpPr txBox="1">
            <a:spLocks noChangeArrowheads="1"/>
          </p:cNvSpPr>
          <p:nvPr/>
        </p:nvSpPr>
        <p:spPr bwMode="auto">
          <a:xfrm>
            <a:off x="-1" y="4193773"/>
            <a:ext cx="9382125" cy="515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buFontTx/>
              <a:buNone/>
            </a:pPr>
            <a:r>
              <a:rPr lang="ja-JP" altLang="en-US" sz="1100" dirty="0">
                <a:latin typeface="メイリオ" panose="020B0604030504040204" pitchFamily="50" charset="-128"/>
                <a:ea typeface="メイリオ" panose="020B0604030504040204" pitchFamily="50" charset="-128"/>
                <a:cs typeface="Arial Unicode MS" panose="020B0604020202020204" pitchFamily="50" charset="-128"/>
              </a:rPr>
              <a:t>筆記試験や作文、面接では個人・集団・グループディスカッションなど複数の種類があります。</a:t>
            </a:r>
            <a:endParaRPr lang="en-US" altLang="ja-JP" sz="1100" dirty="0">
              <a:latin typeface="メイリオ" panose="020B0604030504040204" pitchFamily="50" charset="-128"/>
              <a:ea typeface="メイリオ" panose="020B0604030504040204" pitchFamily="50" charset="-128"/>
              <a:cs typeface="Arial Unicode MS" panose="020B0604020202020204" pitchFamily="50" charset="-128"/>
            </a:endParaRPr>
          </a:p>
          <a:p>
            <a:pPr algn="ctr" eaLnBrk="1" hangingPunct="1">
              <a:spcBef>
                <a:spcPct val="50000"/>
              </a:spcBef>
              <a:buFontTx/>
              <a:buNone/>
            </a:pPr>
            <a:r>
              <a:rPr lang="ja-JP" altLang="en-US" sz="1100" dirty="0">
                <a:latin typeface="メイリオ" panose="020B0604030504040204" pitchFamily="50" charset="-128"/>
                <a:ea typeface="メイリオ" panose="020B0604030504040204" pitchFamily="50" charset="-128"/>
                <a:cs typeface="Arial Unicode MS" panose="020B0604020202020204" pitchFamily="50" charset="-128"/>
              </a:rPr>
              <a:t>企業ごとにどの手法を用いるかは異なります。</a:t>
            </a:r>
            <a:endParaRPr lang="en-US" altLang="ja-JP" sz="1100" dirty="0">
              <a:latin typeface="メイリオ" panose="020B0604030504040204" pitchFamily="50" charset="-128"/>
              <a:ea typeface="メイリオ" panose="020B0604030504040204" pitchFamily="50" charset="-128"/>
              <a:cs typeface="Arial Unicode MS" panose="020B0604020202020204" pitchFamily="50" charset="-128"/>
            </a:endParaRPr>
          </a:p>
        </p:txBody>
      </p:sp>
      <p:sp>
        <p:nvSpPr>
          <p:cNvPr id="7" name="四角形: 角を丸くする 6">
            <a:extLst>
              <a:ext uri="{FF2B5EF4-FFF2-40B4-BE49-F238E27FC236}">
                <a16:creationId xmlns:a16="http://schemas.microsoft.com/office/drawing/2014/main" id="{6C8B6B71-F162-4F8B-9047-CD6D216F69F6}"/>
              </a:ext>
            </a:extLst>
          </p:cNvPr>
          <p:cNvSpPr/>
          <p:nvPr/>
        </p:nvSpPr>
        <p:spPr>
          <a:xfrm>
            <a:off x="457200" y="5095169"/>
            <a:ext cx="8153400" cy="1201495"/>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Text Box 7">
            <a:extLst>
              <a:ext uri="{FF2B5EF4-FFF2-40B4-BE49-F238E27FC236}">
                <a16:creationId xmlns:a16="http://schemas.microsoft.com/office/drawing/2014/main" id="{19377633-E575-4398-A7BA-2555F63E9B4E}"/>
              </a:ext>
            </a:extLst>
          </p:cNvPr>
          <p:cNvSpPr txBox="1">
            <a:spLocks noChangeArrowheads="1"/>
          </p:cNvSpPr>
          <p:nvPr/>
        </p:nvSpPr>
        <p:spPr bwMode="auto">
          <a:xfrm>
            <a:off x="0" y="5289038"/>
            <a:ext cx="9382125"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buFontTx/>
              <a:buNone/>
            </a:pPr>
            <a:r>
              <a:rPr lang="ja-JP" altLang="en-US" sz="2400" b="1" dirty="0">
                <a:solidFill>
                  <a:schemeClr val="bg1"/>
                </a:solidFill>
                <a:latin typeface="メイリオ" panose="020B0604030504040204" pitchFamily="50" charset="-128"/>
                <a:ea typeface="メイリオ" panose="020B0604030504040204" pitchFamily="50" charset="-128"/>
                <a:cs typeface="Arial Unicode MS" panose="020B0604020202020204" pitchFamily="50" charset="-128"/>
              </a:rPr>
              <a:t>日本の就職活動は世界的にみても独特。</a:t>
            </a:r>
            <a:endParaRPr lang="en-US" altLang="ja-JP" sz="2400" b="1" dirty="0">
              <a:solidFill>
                <a:schemeClr val="bg1"/>
              </a:solidFill>
              <a:latin typeface="メイリオ" panose="020B0604030504040204" pitchFamily="50" charset="-128"/>
              <a:ea typeface="メイリオ" panose="020B0604030504040204" pitchFamily="50" charset="-128"/>
              <a:cs typeface="Arial Unicode MS" panose="020B0604020202020204" pitchFamily="50" charset="-128"/>
            </a:endParaRPr>
          </a:p>
          <a:p>
            <a:pPr algn="ctr" eaLnBrk="1" hangingPunct="1">
              <a:spcBef>
                <a:spcPct val="50000"/>
              </a:spcBef>
              <a:buFontTx/>
              <a:buNone/>
            </a:pPr>
            <a:r>
              <a:rPr lang="ja-JP" altLang="en-US" sz="2400" b="1" dirty="0">
                <a:solidFill>
                  <a:schemeClr val="bg1"/>
                </a:solidFill>
                <a:latin typeface="メイリオ" panose="020B0604030504040204" pitchFamily="50" charset="-128"/>
                <a:ea typeface="メイリオ" panose="020B0604030504040204" pitchFamily="50" charset="-128"/>
                <a:cs typeface="Arial Unicode MS" panose="020B0604020202020204" pitchFamily="50" charset="-128"/>
              </a:rPr>
              <a:t>母国とは異なる形式であることを理解しましょう。</a:t>
            </a:r>
            <a:endParaRPr lang="en-US" altLang="ja-JP" sz="2400" b="1" dirty="0">
              <a:solidFill>
                <a:schemeClr val="bg1"/>
              </a:solidFill>
              <a:latin typeface="メイリオ" panose="020B0604030504040204" pitchFamily="50" charset="-128"/>
              <a:ea typeface="メイリオ" panose="020B0604030504040204" pitchFamily="50" charset="-128"/>
              <a:cs typeface="Arial Unicode MS" panose="020B0604020202020204" pitchFamily="50" charset="-128"/>
            </a:endParaRPr>
          </a:p>
        </p:txBody>
      </p:sp>
    </p:spTree>
    <p:extLst>
      <p:ext uri="{BB962C8B-B14F-4D97-AF65-F5344CB8AC3E}">
        <p14:creationId xmlns:p14="http://schemas.microsoft.com/office/powerpoint/2010/main" val="6591301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477C9AD5-F5DF-124B-B0FF-FD84C62DEA9E}" type="slidenum">
              <a:rPr lang="ja-JP" altLang="en-US" smtClean="0"/>
              <a:pPr/>
              <a:t>26</a:t>
            </a:fld>
            <a:endParaRPr lang="ja-JP" altLang="en-US" dirty="0"/>
          </a:p>
        </p:txBody>
      </p:sp>
      <p:sp>
        <p:nvSpPr>
          <p:cNvPr id="9" name="Text Box 7"/>
          <p:cNvSpPr txBox="1">
            <a:spLocks noChangeArrowheads="1"/>
          </p:cNvSpPr>
          <p:nvPr/>
        </p:nvSpPr>
        <p:spPr bwMode="auto">
          <a:xfrm>
            <a:off x="90488" y="60600"/>
            <a:ext cx="78486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pPr>
            <a:r>
              <a:rPr lang="ja-JP" altLang="en-US" sz="2400" b="1" dirty="0">
                <a:latin typeface="メイリオ" panose="020B0604030504040204" pitchFamily="50" charset="-128"/>
                <a:ea typeface="メイリオ" panose="020B0604030504040204" pitchFamily="50" charset="-128"/>
                <a:cs typeface="Arial Unicode MS" panose="020B0604020202020204" pitchFamily="50" charset="-128"/>
              </a:rPr>
              <a:t>日本の就職活動のスケジュール</a:t>
            </a:r>
            <a:endParaRPr lang="en-US" altLang="ja-JP" sz="2400" b="1" dirty="0">
              <a:latin typeface="メイリオ" panose="020B0604030504040204" pitchFamily="50" charset="-128"/>
              <a:ea typeface="メイリオ" panose="020B0604030504040204" pitchFamily="50" charset="-128"/>
              <a:cs typeface="Arial Unicode MS" panose="020B0604020202020204" pitchFamily="50" charset="-128"/>
            </a:endParaRPr>
          </a:p>
        </p:txBody>
      </p:sp>
      <p:grpSp>
        <p:nvGrpSpPr>
          <p:cNvPr id="5" name="グループ化 4">
            <a:extLst>
              <a:ext uri="{FF2B5EF4-FFF2-40B4-BE49-F238E27FC236}">
                <a16:creationId xmlns:a16="http://schemas.microsoft.com/office/drawing/2014/main" id="{BA31BEDA-C8E5-407C-A129-EEC0FA9F17BB}"/>
              </a:ext>
            </a:extLst>
          </p:cNvPr>
          <p:cNvGrpSpPr/>
          <p:nvPr/>
        </p:nvGrpSpPr>
        <p:grpSpPr>
          <a:xfrm>
            <a:off x="695325" y="1139714"/>
            <a:ext cx="904875" cy="5636285"/>
            <a:chOff x="695325" y="777764"/>
            <a:chExt cx="904875" cy="5636285"/>
          </a:xfrm>
        </p:grpSpPr>
        <p:sp>
          <p:nvSpPr>
            <p:cNvPr id="7" name="四角形: 角を丸くする 6">
              <a:extLst>
                <a:ext uri="{FF2B5EF4-FFF2-40B4-BE49-F238E27FC236}">
                  <a16:creationId xmlns:a16="http://schemas.microsoft.com/office/drawing/2014/main" id="{6C8B6B71-F162-4F8B-9047-CD6D216F69F6}"/>
                </a:ext>
              </a:extLst>
            </p:cNvPr>
            <p:cNvSpPr/>
            <p:nvPr/>
          </p:nvSpPr>
          <p:spPr>
            <a:xfrm>
              <a:off x="695325" y="777764"/>
              <a:ext cx="904875" cy="393831"/>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5" name="四角形: 角を丸くする 14">
              <a:extLst>
                <a:ext uri="{FF2B5EF4-FFF2-40B4-BE49-F238E27FC236}">
                  <a16:creationId xmlns:a16="http://schemas.microsoft.com/office/drawing/2014/main" id="{B3C41983-04D5-468A-9ED2-4E0F31DFF8CB}"/>
                </a:ext>
              </a:extLst>
            </p:cNvPr>
            <p:cNvSpPr/>
            <p:nvPr/>
          </p:nvSpPr>
          <p:spPr>
            <a:xfrm>
              <a:off x="695325" y="1180505"/>
              <a:ext cx="904875" cy="393831"/>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4" name="四角形: 角を丸くする 23">
              <a:extLst>
                <a:ext uri="{FF2B5EF4-FFF2-40B4-BE49-F238E27FC236}">
                  <a16:creationId xmlns:a16="http://schemas.microsoft.com/office/drawing/2014/main" id="{32A049A4-315D-4901-8C4C-916C549D7694}"/>
                </a:ext>
              </a:extLst>
            </p:cNvPr>
            <p:cNvSpPr/>
            <p:nvPr/>
          </p:nvSpPr>
          <p:spPr>
            <a:xfrm>
              <a:off x="695325" y="1583246"/>
              <a:ext cx="904875" cy="393831"/>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5" name="四角形: 角を丸くする 24">
              <a:extLst>
                <a:ext uri="{FF2B5EF4-FFF2-40B4-BE49-F238E27FC236}">
                  <a16:creationId xmlns:a16="http://schemas.microsoft.com/office/drawing/2014/main" id="{6B46A76B-D1C7-47F3-A71A-2E1A225413DF}"/>
                </a:ext>
              </a:extLst>
            </p:cNvPr>
            <p:cNvSpPr/>
            <p:nvPr/>
          </p:nvSpPr>
          <p:spPr>
            <a:xfrm>
              <a:off x="695325" y="1986894"/>
              <a:ext cx="904875" cy="393831"/>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6" name="四角形: 角を丸くする 25">
              <a:extLst>
                <a:ext uri="{FF2B5EF4-FFF2-40B4-BE49-F238E27FC236}">
                  <a16:creationId xmlns:a16="http://schemas.microsoft.com/office/drawing/2014/main" id="{51CB2E1C-C676-4C1A-92C1-913FADD45986}"/>
                </a:ext>
              </a:extLst>
            </p:cNvPr>
            <p:cNvSpPr/>
            <p:nvPr/>
          </p:nvSpPr>
          <p:spPr>
            <a:xfrm>
              <a:off x="695325" y="2389635"/>
              <a:ext cx="904875" cy="393831"/>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7" name="四角形: 角を丸くする 26">
              <a:extLst>
                <a:ext uri="{FF2B5EF4-FFF2-40B4-BE49-F238E27FC236}">
                  <a16:creationId xmlns:a16="http://schemas.microsoft.com/office/drawing/2014/main" id="{CC483D4E-E338-4672-91DA-A54CE40CE48B}"/>
                </a:ext>
              </a:extLst>
            </p:cNvPr>
            <p:cNvSpPr/>
            <p:nvPr/>
          </p:nvSpPr>
          <p:spPr>
            <a:xfrm>
              <a:off x="695325" y="2792376"/>
              <a:ext cx="904875" cy="393831"/>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8" name="四角形: 角を丸くする 27">
              <a:extLst>
                <a:ext uri="{FF2B5EF4-FFF2-40B4-BE49-F238E27FC236}">
                  <a16:creationId xmlns:a16="http://schemas.microsoft.com/office/drawing/2014/main" id="{05DE84C4-84A1-4AC5-AEF6-141DA438490F}"/>
                </a:ext>
              </a:extLst>
            </p:cNvPr>
            <p:cNvSpPr/>
            <p:nvPr/>
          </p:nvSpPr>
          <p:spPr>
            <a:xfrm>
              <a:off x="695325" y="3196024"/>
              <a:ext cx="904875" cy="393831"/>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9" name="四角形: 角を丸くする 28">
              <a:extLst>
                <a:ext uri="{FF2B5EF4-FFF2-40B4-BE49-F238E27FC236}">
                  <a16:creationId xmlns:a16="http://schemas.microsoft.com/office/drawing/2014/main" id="{A387C934-F983-4DFE-82ED-BE4F52BEA1D9}"/>
                </a:ext>
              </a:extLst>
            </p:cNvPr>
            <p:cNvSpPr/>
            <p:nvPr/>
          </p:nvSpPr>
          <p:spPr>
            <a:xfrm>
              <a:off x="695325" y="3598765"/>
              <a:ext cx="904875" cy="393831"/>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0" name="四角形: 角を丸くする 29">
              <a:extLst>
                <a:ext uri="{FF2B5EF4-FFF2-40B4-BE49-F238E27FC236}">
                  <a16:creationId xmlns:a16="http://schemas.microsoft.com/office/drawing/2014/main" id="{11500F33-D156-4F51-B38E-24627EB5E6F0}"/>
                </a:ext>
              </a:extLst>
            </p:cNvPr>
            <p:cNvSpPr/>
            <p:nvPr/>
          </p:nvSpPr>
          <p:spPr>
            <a:xfrm>
              <a:off x="695325" y="4001506"/>
              <a:ext cx="904875" cy="393831"/>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1" name="四角形: 角を丸くする 30">
              <a:extLst>
                <a:ext uri="{FF2B5EF4-FFF2-40B4-BE49-F238E27FC236}">
                  <a16:creationId xmlns:a16="http://schemas.microsoft.com/office/drawing/2014/main" id="{EEEF94C6-DDF5-4FA6-8FF5-7A0CCFE20B86}"/>
                </a:ext>
              </a:extLst>
            </p:cNvPr>
            <p:cNvSpPr/>
            <p:nvPr/>
          </p:nvSpPr>
          <p:spPr>
            <a:xfrm>
              <a:off x="695325" y="4404673"/>
              <a:ext cx="904875" cy="393831"/>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2" name="四角形: 角を丸くする 31">
              <a:extLst>
                <a:ext uri="{FF2B5EF4-FFF2-40B4-BE49-F238E27FC236}">
                  <a16:creationId xmlns:a16="http://schemas.microsoft.com/office/drawing/2014/main" id="{F73291F7-73AD-4D7F-9557-AA9B04AB3683}"/>
                </a:ext>
              </a:extLst>
            </p:cNvPr>
            <p:cNvSpPr/>
            <p:nvPr/>
          </p:nvSpPr>
          <p:spPr>
            <a:xfrm>
              <a:off x="695325" y="4807414"/>
              <a:ext cx="904875" cy="393831"/>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3" name="四角形: 角を丸くする 32">
              <a:extLst>
                <a:ext uri="{FF2B5EF4-FFF2-40B4-BE49-F238E27FC236}">
                  <a16:creationId xmlns:a16="http://schemas.microsoft.com/office/drawing/2014/main" id="{6D479C54-9ECD-49A0-95CA-4AED6E8D6036}"/>
                </a:ext>
              </a:extLst>
            </p:cNvPr>
            <p:cNvSpPr/>
            <p:nvPr/>
          </p:nvSpPr>
          <p:spPr>
            <a:xfrm>
              <a:off x="695325" y="5210155"/>
              <a:ext cx="904875" cy="393831"/>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4" name="四角形: 角を丸くする 33">
              <a:extLst>
                <a:ext uri="{FF2B5EF4-FFF2-40B4-BE49-F238E27FC236}">
                  <a16:creationId xmlns:a16="http://schemas.microsoft.com/office/drawing/2014/main" id="{A80A39D7-DE01-4A02-AC1E-5CA0820FC7A7}"/>
                </a:ext>
              </a:extLst>
            </p:cNvPr>
            <p:cNvSpPr/>
            <p:nvPr/>
          </p:nvSpPr>
          <p:spPr>
            <a:xfrm>
              <a:off x="695325" y="5617477"/>
              <a:ext cx="904875" cy="393831"/>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5" name="四角形: 角を丸くする 34">
              <a:extLst>
                <a:ext uri="{FF2B5EF4-FFF2-40B4-BE49-F238E27FC236}">
                  <a16:creationId xmlns:a16="http://schemas.microsoft.com/office/drawing/2014/main" id="{9A9C741E-0F1F-4E6A-B5E8-BA63367D98B0}"/>
                </a:ext>
              </a:extLst>
            </p:cNvPr>
            <p:cNvSpPr/>
            <p:nvPr/>
          </p:nvSpPr>
          <p:spPr>
            <a:xfrm>
              <a:off x="695325" y="6020218"/>
              <a:ext cx="904875" cy="393831"/>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
        <p:nvSpPr>
          <p:cNvPr id="17" name="Text Box 7">
            <a:extLst>
              <a:ext uri="{FF2B5EF4-FFF2-40B4-BE49-F238E27FC236}">
                <a16:creationId xmlns:a16="http://schemas.microsoft.com/office/drawing/2014/main" id="{99B018FB-EF49-4C1F-8C21-83C2247E25E1}"/>
              </a:ext>
            </a:extLst>
          </p:cNvPr>
          <p:cNvSpPr txBox="1">
            <a:spLocks noChangeArrowheads="1"/>
          </p:cNvSpPr>
          <p:nvPr/>
        </p:nvSpPr>
        <p:spPr bwMode="auto">
          <a:xfrm>
            <a:off x="823912" y="1186430"/>
            <a:ext cx="107632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pPr>
            <a:r>
              <a:rPr lang="en-US" altLang="ja-JP" sz="2000" b="1" dirty="0">
                <a:solidFill>
                  <a:schemeClr val="bg1"/>
                </a:solidFill>
                <a:latin typeface="メイリオ" panose="020B0604030504040204" pitchFamily="50" charset="-128"/>
                <a:ea typeface="メイリオ" panose="020B0604030504040204" pitchFamily="50" charset="-128"/>
                <a:cs typeface="Arial Unicode MS" panose="020B0604020202020204" pitchFamily="50" charset="-128"/>
              </a:rPr>
              <a:t>6</a:t>
            </a:r>
            <a:r>
              <a:rPr lang="ja-JP" altLang="en-US" sz="2000" b="1" dirty="0">
                <a:solidFill>
                  <a:schemeClr val="bg1"/>
                </a:solidFill>
                <a:latin typeface="メイリオ" panose="020B0604030504040204" pitchFamily="50" charset="-128"/>
                <a:ea typeface="メイリオ" panose="020B0604030504040204" pitchFamily="50" charset="-128"/>
                <a:cs typeface="Arial Unicode MS" panose="020B0604020202020204" pitchFamily="50" charset="-128"/>
              </a:rPr>
              <a:t>月</a:t>
            </a:r>
            <a:endParaRPr lang="en-US" altLang="ja-JP" sz="2000" b="1" dirty="0">
              <a:solidFill>
                <a:schemeClr val="bg1"/>
              </a:solidFill>
              <a:latin typeface="メイリオ" panose="020B0604030504040204" pitchFamily="50" charset="-128"/>
              <a:ea typeface="メイリオ" panose="020B0604030504040204" pitchFamily="50" charset="-128"/>
              <a:cs typeface="Arial Unicode MS" panose="020B0604020202020204" pitchFamily="50" charset="-128"/>
            </a:endParaRPr>
          </a:p>
        </p:txBody>
      </p:sp>
      <p:sp>
        <p:nvSpPr>
          <p:cNvPr id="37" name="Text Box 7">
            <a:extLst>
              <a:ext uri="{FF2B5EF4-FFF2-40B4-BE49-F238E27FC236}">
                <a16:creationId xmlns:a16="http://schemas.microsoft.com/office/drawing/2014/main" id="{43B73F29-70A4-4C94-817D-E0885984673C}"/>
              </a:ext>
            </a:extLst>
          </p:cNvPr>
          <p:cNvSpPr txBox="1">
            <a:spLocks noChangeArrowheads="1"/>
          </p:cNvSpPr>
          <p:nvPr/>
        </p:nvSpPr>
        <p:spPr bwMode="auto">
          <a:xfrm>
            <a:off x="847725" y="1580900"/>
            <a:ext cx="107632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pPr>
            <a:r>
              <a:rPr lang="en-US" altLang="ja-JP" sz="2000" b="1" dirty="0">
                <a:solidFill>
                  <a:schemeClr val="bg1"/>
                </a:solidFill>
                <a:latin typeface="メイリオ" panose="020B0604030504040204" pitchFamily="50" charset="-128"/>
                <a:ea typeface="メイリオ" panose="020B0604030504040204" pitchFamily="50" charset="-128"/>
                <a:cs typeface="Arial Unicode MS" panose="020B0604020202020204" pitchFamily="50" charset="-128"/>
              </a:rPr>
              <a:t>7</a:t>
            </a:r>
            <a:r>
              <a:rPr lang="ja-JP" altLang="en-US" sz="2000" b="1" dirty="0">
                <a:solidFill>
                  <a:schemeClr val="bg1"/>
                </a:solidFill>
                <a:latin typeface="メイリオ" panose="020B0604030504040204" pitchFamily="50" charset="-128"/>
                <a:ea typeface="メイリオ" panose="020B0604030504040204" pitchFamily="50" charset="-128"/>
                <a:cs typeface="Arial Unicode MS" panose="020B0604020202020204" pitchFamily="50" charset="-128"/>
              </a:rPr>
              <a:t>月</a:t>
            </a:r>
            <a:endParaRPr lang="en-US" altLang="ja-JP" sz="2000" b="1" dirty="0">
              <a:solidFill>
                <a:schemeClr val="bg1"/>
              </a:solidFill>
              <a:latin typeface="メイリオ" panose="020B0604030504040204" pitchFamily="50" charset="-128"/>
              <a:ea typeface="メイリオ" panose="020B0604030504040204" pitchFamily="50" charset="-128"/>
              <a:cs typeface="Arial Unicode MS" panose="020B0604020202020204" pitchFamily="50" charset="-128"/>
            </a:endParaRPr>
          </a:p>
        </p:txBody>
      </p:sp>
      <p:sp>
        <p:nvSpPr>
          <p:cNvPr id="38" name="Text Box 7">
            <a:extLst>
              <a:ext uri="{FF2B5EF4-FFF2-40B4-BE49-F238E27FC236}">
                <a16:creationId xmlns:a16="http://schemas.microsoft.com/office/drawing/2014/main" id="{402389BE-6EC9-4D9A-A8C7-9A1B8FFC54EE}"/>
              </a:ext>
            </a:extLst>
          </p:cNvPr>
          <p:cNvSpPr txBox="1">
            <a:spLocks noChangeArrowheads="1"/>
          </p:cNvSpPr>
          <p:nvPr/>
        </p:nvSpPr>
        <p:spPr bwMode="auto">
          <a:xfrm>
            <a:off x="847724" y="1995375"/>
            <a:ext cx="107632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pPr>
            <a:r>
              <a:rPr lang="en-US" altLang="ja-JP" sz="2000" b="1" dirty="0">
                <a:solidFill>
                  <a:schemeClr val="bg1"/>
                </a:solidFill>
                <a:latin typeface="メイリオ" panose="020B0604030504040204" pitchFamily="50" charset="-128"/>
                <a:ea typeface="メイリオ" panose="020B0604030504040204" pitchFamily="50" charset="-128"/>
                <a:cs typeface="Arial Unicode MS" panose="020B0604020202020204" pitchFamily="50" charset="-128"/>
              </a:rPr>
              <a:t>8</a:t>
            </a:r>
            <a:r>
              <a:rPr lang="ja-JP" altLang="en-US" sz="2000" b="1" dirty="0">
                <a:solidFill>
                  <a:schemeClr val="bg1"/>
                </a:solidFill>
                <a:latin typeface="メイリオ" panose="020B0604030504040204" pitchFamily="50" charset="-128"/>
                <a:ea typeface="メイリオ" panose="020B0604030504040204" pitchFamily="50" charset="-128"/>
                <a:cs typeface="Arial Unicode MS" panose="020B0604020202020204" pitchFamily="50" charset="-128"/>
              </a:rPr>
              <a:t>月</a:t>
            </a:r>
            <a:endParaRPr lang="en-US" altLang="ja-JP" sz="2000" b="1" dirty="0">
              <a:solidFill>
                <a:schemeClr val="bg1"/>
              </a:solidFill>
              <a:latin typeface="メイリオ" panose="020B0604030504040204" pitchFamily="50" charset="-128"/>
              <a:ea typeface="メイリオ" panose="020B0604030504040204" pitchFamily="50" charset="-128"/>
              <a:cs typeface="Arial Unicode MS" panose="020B0604020202020204" pitchFamily="50" charset="-128"/>
            </a:endParaRPr>
          </a:p>
        </p:txBody>
      </p:sp>
      <p:sp>
        <p:nvSpPr>
          <p:cNvPr id="39" name="Text Box 7">
            <a:extLst>
              <a:ext uri="{FF2B5EF4-FFF2-40B4-BE49-F238E27FC236}">
                <a16:creationId xmlns:a16="http://schemas.microsoft.com/office/drawing/2014/main" id="{8CD3F538-780E-4BE5-BC9E-7DACB4BB8357}"/>
              </a:ext>
            </a:extLst>
          </p:cNvPr>
          <p:cNvSpPr txBox="1">
            <a:spLocks noChangeArrowheads="1"/>
          </p:cNvSpPr>
          <p:nvPr/>
        </p:nvSpPr>
        <p:spPr bwMode="auto">
          <a:xfrm>
            <a:off x="847724" y="2404395"/>
            <a:ext cx="107632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pPr>
            <a:r>
              <a:rPr lang="en-US" altLang="ja-JP" sz="2000" b="1" dirty="0">
                <a:solidFill>
                  <a:schemeClr val="bg1"/>
                </a:solidFill>
                <a:latin typeface="メイリオ" panose="020B0604030504040204" pitchFamily="50" charset="-128"/>
                <a:ea typeface="メイリオ" panose="020B0604030504040204" pitchFamily="50" charset="-128"/>
                <a:cs typeface="Arial Unicode MS" panose="020B0604020202020204" pitchFamily="50" charset="-128"/>
              </a:rPr>
              <a:t>9</a:t>
            </a:r>
            <a:r>
              <a:rPr lang="ja-JP" altLang="en-US" sz="2000" b="1" dirty="0">
                <a:solidFill>
                  <a:schemeClr val="bg1"/>
                </a:solidFill>
                <a:latin typeface="メイリオ" panose="020B0604030504040204" pitchFamily="50" charset="-128"/>
                <a:ea typeface="メイリオ" panose="020B0604030504040204" pitchFamily="50" charset="-128"/>
                <a:cs typeface="Arial Unicode MS" panose="020B0604020202020204" pitchFamily="50" charset="-128"/>
              </a:rPr>
              <a:t>月</a:t>
            </a:r>
            <a:endParaRPr lang="en-US" altLang="ja-JP" sz="2000" b="1" dirty="0">
              <a:solidFill>
                <a:schemeClr val="bg1"/>
              </a:solidFill>
              <a:latin typeface="メイリオ" panose="020B0604030504040204" pitchFamily="50" charset="-128"/>
              <a:ea typeface="メイリオ" panose="020B0604030504040204" pitchFamily="50" charset="-128"/>
              <a:cs typeface="Arial Unicode MS" panose="020B0604020202020204" pitchFamily="50" charset="-128"/>
            </a:endParaRPr>
          </a:p>
        </p:txBody>
      </p:sp>
      <p:sp>
        <p:nvSpPr>
          <p:cNvPr id="40" name="Text Box 7">
            <a:extLst>
              <a:ext uri="{FF2B5EF4-FFF2-40B4-BE49-F238E27FC236}">
                <a16:creationId xmlns:a16="http://schemas.microsoft.com/office/drawing/2014/main" id="{017B2279-188C-4BDD-9F1B-755B90F4C34F}"/>
              </a:ext>
            </a:extLst>
          </p:cNvPr>
          <p:cNvSpPr txBox="1">
            <a:spLocks noChangeArrowheads="1"/>
          </p:cNvSpPr>
          <p:nvPr/>
        </p:nvSpPr>
        <p:spPr bwMode="auto">
          <a:xfrm>
            <a:off x="757237" y="2791943"/>
            <a:ext cx="107632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pPr>
            <a:r>
              <a:rPr lang="en-US" altLang="ja-JP" sz="2000" b="1" dirty="0">
                <a:solidFill>
                  <a:schemeClr val="bg1"/>
                </a:solidFill>
                <a:latin typeface="メイリオ" panose="020B0604030504040204" pitchFamily="50" charset="-128"/>
                <a:ea typeface="メイリオ" panose="020B0604030504040204" pitchFamily="50" charset="-128"/>
                <a:cs typeface="Arial Unicode MS" panose="020B0604020202020204" pitchFamily="50" charset="-128"/>
              </a:rPr>
              <a:t>10</a:t>
            </a:r>
            <a:r>
              <a:rPr lang="ja-JP" altLang="en-US" sz="2000" b="1" dirty="0">
                <a:solidFill>
                  <a:schemeClr val="bg1"/>
                </a:solidFill>
                <a:latin typeface="メイリオ" panose="020B0604030504040204" pitchFamily="50" charset="-128"/>
                <a:ea typeface="メイリオ" panose="020B0604030504040204" pitchFamily="50" charset="-128"/>
                <a:cs typeface="Arial Unicode MS" panose="020B0604020202020204" pitchFamily="50" charset="-128"/>
              </a:rPr>
              <a:t>月</a:t>
            </a:r>
            <a:endParaRPr lang="en-US" altLang="ja-JP" sz="2000" b="1" dirty="0">
              <a:solidFill>
                <a:schemeClr val="bg1"/>
              </a:solidFill>
              <a:latin typeface="メイリオ" panose="020B0604030504040204" pitchFamily="50" charset="-128"/>
              <a:ea typeface="メイリオ" panose="020B0604030504040204" pitchFamily="50" charset="-128"/>
              <a:cs typeface="Arial Unicode MS" panose="020B0604020202020204" pitchFamily="50" charset="-128"/>
            </a:endParaRPr>
          </a:p>
        </p:txBody>
      </p:sp>
      <p:sp>
        <p:nvSpPr>
          <p:cNvPr id="41" name="Text Box 7">
            <a:extLst>
              <a:ext uri="{FF2B5EF4-FFF2-40B4-BE49-F238E27FC236}">
                <a16:creationId xmlns:a16="http://schemas.microsoft.com/office/drawing/2014/main" id="{27C6C33B-4C77-40D9-A91D-B0D04BDB98BA}"/>
              </a:ext>
            </a:extLst>
          </p:cNvPr>
          <p:cNvSpPr txBox="1">
            <a:spLocks noChangeArrowheads="1"/>
          </p:cNvSpPr>
          <p:nvPr/>
        </p:nvSpPr>
        <p:spPr bwMode="auto">
          <a:xfrm>
            <a:off x="759618" y="3183253"/>
            <a:ext cx="107632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pPr>
            <a:r>
              <a:rPr lang="en-US" altLang="ja-JP" sz="2000" b="1" dirty="0">
                <a:solidFill>
                  <a:schemeClr val="bg1"/>
                </a:solidFill>
                <a:latin typeface="メイリオ" panose="020B0604030504040204" pitchFamily="50" charset="-128"/>
                <a:ea typeface="メイリオ" panose="020B0604030504040204" pitchFamily="50" charset="-128"/>
                <a:cs typeface="Arial Unicode MS" panose="020B0604020202020204" pitchFamily="50" charset="-128"/>
              </a:rPr>
              <a:t>11</a:t>
            </a:r>
            <a:r>
              <a:rPr lang="ja-JP" altLang="en-US" sz="2000" b="1" dirty="0">
                <a:solidFill>
                  <a:schemeClr val="bg1"/>
                </a:solidFill>
                <a:latin typeface="メイリオ" panose="020B0604030504040204" pitchFamily="50" charset="-128"/>
                <a:ea typeface="メイリオ" panose="020B0604030504040204" pitchFamily="50" charset="-128"/>
                <a:cs typeface="Arial Unicode MS" panose="020B0604020202020204" pitchFamily="50" charset="-128"/>
              </a:rPr>
              <a:t>月</a:t>
            </a:r>
            <a:endParaRPr lang="en-US" altLang="ja-JP" sz="2000" b="1" dirty="0">
              <a:solidFill>
                <a:schemeClr val="bg1"/>
              </a:solidFill>
              <a:latin typeface="メイリオ" panose="020B0604030504040204" pitchFamily="50" charset="-128"/>
              <a:ea typeface="メイリオ" panose="020B0604030504040204" pitchFamily="50" charset="-128"/>
              <a:cs typeface="Arial Unicode MS" panose="020B0604020202020204" pitchFamily="50" charset="-128"/>
            </a:endParaRPr>
          </a:p>
        </p:txBody>
      </p:sp>
      <p:sp>
        <p:nvSpPr>
          <p:cNvPr id="42" name="Text Box 7">
            <a:extLst>
              <a:ext uri="{FF2B5EF4-FFF2-40B4-BE49-F238E27FC236}">
                <a16:creationId xmlns:a16="http://schemas.microsoft.com/office/drawing/2014/main" id="{B95BE8E4-413B-4687-B6E2-845E7AD4CAE2}"/>
              </a:ext>
            </a:extLst>
          </p:cNvPr>
          <p:cNvSpPr txBox="1">
            <a:spLocks noChangeArrowheads="1"/>
          </p:cNvSpPr>
          <p:nvPr/>
        </p:nvSpPr>
        <p:spPr bwMode="auto">
          <a:xfrm>
            <a:off x="761999" y="3592163"/>
            <a:ext cx="107632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pPr>
            <a:r>
              <a:rPr lang="en-US" altLang="ja-JP" sz="2000" b="1" dirty="0">
                <a:solidFill>
                  <a:schemeClr val="bg1"/>
                </a:solidFill>
                <a:latin typeface="メイリオ" panose="020B0604030504040204" pitchFamily="50" charset="-128"/>
                <a:ea typeface="メイリオ" panose="020B0604030504040204" pitchFamily="50" charset="-128"/>
                <a:cs typeface="Arial Unicode MS" panose="020B0604020202020204" pitchFamily="50" charset="-128"/>
              </a:rPr>
              <a:t>12</a:t>
            </a:r>
            <a:r>
              <a:rPr lang="ja-JP" altLang="en-US" sz="2000" b="1" dirty="0">
                <a:solidFill>
                  <a:schemeClr val="bg1"/>
                </a:solidFill>
                <a:latin typeface="メイリオ" panose="020B0604030504040204" pitchFamily="50" charset="-128"/>
                <a:ea typeface="メイリオ" panose="020B0604030504040204" pitchFamily="50" charset="-128"/>
                <a:cs typeface="Arial Unicode MS" panose="020B0604020202020204" pitchFamily="50" charset="-128"/>
              </a:rPr>
              <a:t>月</a:t>
            </a:r>
            <a:endParaRPr lang="en-US" altLang="ja-JP" sz="2000" b="1" dirty="0">
              <a:solidFill>
                <a:schemeClr val="bg1"/>
              </a:solidFill>
              <a:latin typeface="メイリオ" panose="020B0604030504040204" pitchFamily="50" charset="-128"/>
              <a:ea typeface="メイリオ" panose="020B0604030504040204" pitchFamily="50" charset="-128"/>
              <a:cs typeface="Arial Unicode MS" panose="020B0604020202020204" pitchFamily="50" charset="-128"/>
            </a:endParaRPr>
          </a:p>
        </p:txBody>
      </p:sp>
      <p:sp>
        <p:nvSpPr>
          <p:cNvPr id="43" name="Text Box 7">
            <a:extLst>
              <a:ext uri="{FF2B5EF4-FFF2-40B4-BE49-F238E27FC236}">
                <a16:creationId xmlns:a16="http://schemas.microsoft.com/office/drawing/2014/main" id="{3E194924-4294-43DF-8510-BA7A23B9B999}"/>
              </a:ext>
            </a:extLst>
          </p:cNvPr>
          <p:cNvSpPr txBox="1">
            <a:spLocks noChangeArrowheads="1"/>
          </p:cNvSpPr>
          <p:nvPr/>
        </p:nvSpPr>
        <p:spPr bwMode="auto">
          <a:xfrm>
            <a:off x="857250" y="4001183"/>
            <a:ext cx="107632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pPr>
            <a:r>
              <a:rPr lang="en-US" altLang="ja-JP" sz="2000" b="1" dirty="0">
                <a:solidFill>
                  <a:schemeClr val="bg1"/>
                </a:solidFill>
                <a:latin typeface="メイリオ" panose="020B0604030504040204" pitchFamily="50" charset="-128"/>
                <a:ea typeface="メイリオ" panose="020B0604030504040204" pitchFamily="50" charset="-128"/>
                <a:cs typeface="Arial Unicode MS" panose="020B0604020202020204" pitchFamily="50" charset="-128"/>
              </a:rPr>
              <a:t>1</a:t>
            </a:r>
            <a:r>
              <a:rPr lang="ja-JP" altLang="en-US" sz="2000" b="1" dirty="0">
                <a:solidFill>
                  <a:schemeClr val="bg1"/>
                </a:solidFill>
                <a:latin typeface="メイリオ" panose="020B0604030504040204" pitchFamily="50" charset="-128"/>
                <a:ea typeface="メイリオ" panose="020B0604030504040204" pitchFamily="50" charset="-128"/>
                <a:cs typeface="Arial Unicode MS" panose="020B0604020202020204" pitchFamily="50" charset="-128"/>
              </a:rPr>
              <a:t>月</a:t>
            </a:r>
            <a:endParaRPr lang="en-US" altLang="ja-JP" sz="2000" b="1" dirty="0">
              <a:solidFill>
                <a:schemeClr val="bg1"/>
              </a:solidFill>
              <a:latin typeface="メイリオ" panose="020B0604030504040204" pitchFamily="50" charset="-128"/>
              <a:ea typeface="メイリオ" panose="020B0604030504040204" pitchFamily="50" charset="-128"/>
              <a:cs typeface="Arial Unicode MS" panose="020B0604020202020204" pitchFamily="50" charset="-128"/>
            </a:endParaRPr>
          </a:p>
        </p:txBody>
      </p:sp>
      <p:sp>
        <p:nvSpPr>
          <p:cNvPr id="44" name="Text Box 7">
            <a:extLst>
              <a:ext uri="{FF2B5EF4-FFF2-40B4-BE49-F238E27FC236}">
                <a16:creationId xmlns:a16="http://schemas.microsoft.com/office/drawing/2014/main" id="{BDA9284C-5BF7-4E15-8F0B-6F17668AE746}"/>
              </a:ext>
            </a:extLst>
          </p:cNvPr>
          <p:cNvSpPr txBox="1">
            <a:spLocks noChangeArrowheads="1"/>
          </p:cNvSpPr>
          <p:nvPr/>
        </p:nvSpPr>
        <p:spPr bwMode="auto">
          <a:xfrm>
            <a:off x="857250" y="4401293"/>
            <a:ext cx="107632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pPr>
            <a:r>
              <a:rPr lang="en-US" altLang="ja-JP" sz="2000" b="1" dirty="0">
                <a:solidFill>
                  <a:schemeClr val="bg1"/>
                </a:solidFill>
                <a:latin typeface="メイリオ" panose="020B0604030504040204" pitchFamily="50" charset="-128"/>
                <a:ea typeface="メイリオ" panose="020B0604030504040204" pitchFamily="50" charset="-128"/>
                <a:cs typeface="Arial Unicode MS" panose="020B0604020202020204" pitchFamily="50" charset="-128"/>
              </a:rPr>
              <a:t>2</a:t>
            </a:r>
            <a:r>
              <a:rPr lang="ja-JP" altLang="en-US" sz="2000" b="1" dirty="0">
                <a:solidFill>
                  <a:schemeClr val="bg1"/>
                </a:solidFill>
                <a:latin typeface="メイリオ" panose="020B0604030504040204" pitchFamily="50" charset="-128"/>
                <a:ea typeface="メイリオ" panose="020B0604030504040204" pitchFamily="50" charset="-128"/>
                <a:cs typeface="Arial Unicode MS" panose="020B0604020202020204" pitchFamily="50" charset="-128"/>
              </a:rPr>
              <a:t>月</a:t>
            </a:r>
            <a:endParaRPr lang="en-US" altLang="ja-JP" sz="2000" b="1" dirty="0">
              <a:solidFill>
                <a:schemeClr val="bg1"/>
              </a:solidFill>
              <a:latin typeface="メイリオ" panose="020B0604030504040204" pitchFamily="50" charset="-128"/>
              <a:ea typeface="メイリオ" panose="020B0604030504040204" pitchFamily="50" charset="-128"/>
              <a:cs typeface="Arial Unicode MS" panose="020B0604020202020204" pitchFamily="50" charset="-128"/>
            </a:endParaRPr>
          </a:p>
        </p:txBody>
      </p:sp>
      <p:sp>
        <p:nvSpPr>
          <p:cNvPr id="45" name="Text Box 7">
            <a:extLst>
              <a:ext uri="{FF2B5EF4-FFF2-40B4-BE49-F238E27FC236}">
                <a16:creationId xmlns:a16="http://schemas.microsoft.com/office/drawing/2014/main" id="{3391C2B0-E644-44BF-98AA-CE09669BF69C}"/>
              </a:ext>
            </a:extLst>
          </p:cNvPr>
          <p:cNvSpPr txBox="1">
            <a:spLocks noChangeArrowheads="1"/>
          </p:cNvSpPr>
          <p:nvPr/>
        </p:nvSpPr>
        <p:spPr bwMode="auto">
          <a:xfrm>
            <a:off x="847725" y="4791998"/>
            <a:ext cx="107632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pPr>
            <a:r>
              <a:rPr lang="en-US" altLang="ja-JP" sz="2000" b="1" dirty="0">
                <a:solidFill>
                  <a:schemeClr val="bg1"/>
                </a:solidFill>
                <a:latin typeface="メイリオ" panose="020B0604030504040204" pitchFamily="50" charset="-128"/>
                <a:ea typeface="メイリオ" panose="020B0604030504040204" pitchFamily="50" charset="-128"/>
                <a:cs typeface="Arial Unicode MS" panose="020B0604020202020204" pitchFamily="50" charset="-128"/>
              </a:rPr>
              <a:t>3</a:t>
            </a:r>
            <a:r>
              <a:rPr lang="ja-JP" altLang="en-US" sz="2000" b="1" dirty="0">
                <a:solidFill>
                  <a:schemeClr val="bg1"/>
                </a:solidFill>
                <a:latin typeface="メイリオ" panose="020B0604030504040204" pitchFamily="50" charset="-128"/>
                <a:ea typeface="メイリオ" panose="020B0604030504040204" pitchFamily="50" charset="-128"/>
                <a:cs typeface="Arial Unicode MS" panose="020B0604020202020204" pitchFamily="50" charset="-128"/>
              </a:rPr>
              <a:t>月</a:t>
            </a:r>
            <a:endParaRPr lang="en-US" altLang="ja-JP" sz="2000" b="1" dirty="0">
              <a:solidFill>
                <a:schemeClr val="bg1"/>
              </a:solidFill>
              <a:latin typeface="メイリオ" panose="020B0604030504040204" pitchFamily="50" charset="-128"/>
              <a:ea typeface="メイリオ" panose="020B0604030504040204" pitchFamily="50" charset="-128"/>
              <a:cs typeface="Arial Unicode MS" panose="020B0604020202020204" pitchFamily="50" charset="-128"/>
            </a:endParaRPr>
          </a:p>
        </p:txBody>
      </p:sp>
      <p:sp>
        <p:nvSpPr>
          <p:cNvPr id="46" name="Text Box 7">
            <a:extLst>
              <a:ext uri="{FF2B5EF4-FFF2-40B4-BE49-F238E27FC236}">
                <a16:creationId xmlns:a16="http://schemas.microsoft.com/office/drawing/2014/main" id="{4DFBDF0B-6F55-4D9B-AF33-0A70AEDDD5AD}"/>
              </a:ext>
            </a:extLst>
          </p:cNvPr>
          <p:cNvSpPr txBox="1">
            <a:spLocks noChangeArrowheads="1"/>
          </p:cNvSpPr>
          <p:nvPr/>
        </p:nvSpPr>
        <p:spPr bwMode="auto">
          <a:xfrm>
            <a:off x="857250" y="5209801"/>
            <a:ext cx="107632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pPr>
            <a:r>
              <a:rPr lang="en-US" altLang="ja-JP" sz="2000" b="1" dirty="0">
                <a:solidFill>
                  <a:schemeClr val="bg1"/>
                </a:solidFill>
                <a:latin typeface="メイリオ" panose="020B0604030504040204" pitchFamily="50" charset="-128"/>
                <a:ea typeface="メイリオ" panose="020B0604030504040204" pitchFamily="50" charset="-128"/>
                <a:cs typeface="Arial Unicode MS" panose="020B0604020202020204" pitchFamily="50" charset="-128"/>
              </a:rPr>
              <a:t>4</a:t>
            </a:r>
            <a:r>
              <a:rPr lang="ja-JP" altLang="en-US" sz="2000" b="1" dirty="0">
                <a:solidFill>
                  <a:schemeClr val="bg1"/>
                </a:solidFill>
                <a:latin typeface="メイリオ" panose="020B0604030504040204" pitchFamily="50" charset="-128"/>
                <a:ea typeface="メイリオ" panose="020B0604030504040204" pitchFamily="50" charset="-128"/>
                <a:cs typeface="Arial Unicode MS" panose="020B0604020202020204" pitchFamily="50" charset="-128"/>
              </a:rPr>
              <a:t>月</a:t>
            </a:r>
            <a:endParaRPr lang="en-US" altLang="ja-JP" sz="2000" b="1" dirty="0">
              <a:solidFill>
                <a:schemeClr val="bg1"/>
              </a:solidFill>
              <a:latin typeface="メイリオ" panose="020B0604030504040204" pitchFamily="50" charset="-128"/>
              <a:ea typeface="メイリオ" panose="020B0604030504040204" pitchFamily="50" charset="-128"/>
              <a:cs typeface="Arial Unicode MS" panose="020B0604020202020204" pitchFamily="50" charset="-128"/>
            </a:endParaRPr>
          </a:p>
        </p:txBody>
      </p:sp>
      <p:sp>
        <p:nvSpPr>
          <p:cNvPr id="47" name="Text Box 7">
            <a:extLst>
              <a:ext uri="{FF2B5EF4-FFF2-40B4-BE49-F238E27FC236}">
                <a16:creationId xmlns:a16="http://schemas.microsoft.com/office/drawing/2014/main" id="{D6ED3E51-27E5-4E4A-84A6-35865ADA93F8}"/>
              </a:ext>
            </a:extLst>
          </p:cNvPr>
          <p:cNvSpPr txBox="1">
            <a:spLocks noChangeArrowheads="1"/>
          </p:cNvSpPr>
          <p:nvPr/>
        </p:nvSpPr>
        <p:spPr bwMode="auto">
          <a:xfrm>
            <a:off x="866775" y="5598367"/>
            <a:ext cx="107632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pPr>
            <a:r>
              <a:rPr lang="en-US" altLang="ja-JP" sz="2000" b="1" dirty="0">
                <a:solidFill>
                  <a:schemeClr val="bg1"/>
                </a:solidFill>
                <a:latin typeface="メイリオ" panose="020B0604030504040204" pitchFamily="50" charset="-128"/>
                <a:ea typeface="メイリオ" panose="020B0604030504040204" pitchFamily="50" charset="-128"/>
                <a:cs typeface="Arial Unicode MS" panose="020B0604020202020204" pitchFamily="50" charset="-128"/>
              </a:rPr>
              <a:t>5</a:t>
            </a:r>
            <a:r>
              <a:rPr lang="ja-JP" altLang="en-US" sz="2000" b="1" dirty="0">
                <a:solidFill>
                  <a:schemeClr val="bg1"/>
                </a:solidFill>
                <a:latin typeface="メイリオ" panose="020B0604030504040204" pitchFamily="50" charset="-128"/>
                <a:ea typeface="メイリオ" panose="020B0604030504040204" pitchFamily="50" charset="-128"/>
                <a:cs typeface="Arial Unicode MS" panose="020B0604020202020204" pitchFamily="50" charset="-128"/>
              </a:rPr>
              <a:t>月</a:t>
            </a:r>
            <a:endParaRPr lang="en-US" altLang="ja-JP" sz="2000" b="1" dirty="0">
              <a:solidFill>
                <a:schemeClr val="bg1"/>
              </a:solidFill>
              <a:latin typeface="メイリオ" panose="020B0604030504040204" pitchFamily="50" charset="-128"/>
              <a:ea typeface="メイリオ" panose="020B0604030504040204" pitchFamily="50" charset="-128"/>
              <a:cs typeface="Arial Unicode MS" panose="020B0604020202020204" pitchFamily="50" charset="-128"/>
            </a:endParaRPr>
          </a:p>
        </p:txBody>
      </p:sp>
      <p:sp>
        <p:nvSpPr>
          <p:cNvPr id="48" name="Text Box 7">
            <a:extLst>
              <a:ext uri="{FF2B5EF4-FFF2-40B4-BE49-F238E27FC236}">
                <a16:creationId xmlns:a16="http://schemas.microsoft.com/office/drawing/2014/main" id="{B6960700-F6F7-4BE2-9AC8-860ED29F4CAC}"/>
              </a:ext>
            </a:extLst>
          </p:cNvPr>
          <p:cNvSpPr txBox="1">
            <a:spLocks noChangeArrowheads="1"/>
          </p:cNvSpPr>
          <p:nvPr/>
        </p:nvSpPr>
        <p:spPr bwMode="auto">
          <a:xfrm>
            <a:off x="866775" y="6016580"/>
            <a:ext cx="107632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pPr>
            <a:r>
              <a:rPr lang="en-US" altLang="ja-JP" sz="2000" b="1" dirty="0">
                <a:solidFill>
                  <a:schemeClr val="bg1"/>
                </a:solidFill>
                <a:latin typeface="メイリオ" panose="020B0604030504040204" pitchFamily="50" charset="-128"/>
                <a:ea typeface="メイリオ" panose="020B0604030504040204" pitchFamily="50" charset="-128"/>
                <a:cs typeface="Arial Unicode MS" panose="020B0604020202020204" pitchFamily="50" charset="-128"/>
              </a:rPr>
              <a:t>6</a:t>
            </a:r>
            <a:r>
              <a:rPr lang="ja-JP" altLang="en-US" sz="2000" b="1" dirty="0">
                <a:solidFill>
                  <a:schemeClr val="bg1"/>
                </a:solidFill>
                <a:latin typeface="メイリオ" panose="020B0604030504040204" pitchFamily="50" charset="-128"/>
                <a:ea typeface="メイリオ" panose="020B0604030504040204" pitchFamily="50" charset="-128"/>
                <a:cs typeface="Arial Unicode MS" panose="020B0604020202020204" pitchFamily="50" charset="-128"/>
              </a:rPr>
              <a:t>月</a:t>
            </a:r>
            <a:endParaRPr lang="en-US" altLang="ja-JP" sz="2000" b="1" dirty="0">
              <a:solidFill>
                <a:schemeClr val="bg1"/>
              </a:solidFill>
              <a:latin typeface="メイリオ" panose="020B0604030504040204" pitchFamily="50" charset="-128"/>
              <a:ea typeface="メイリオ" panose="020B0604030504040204" pitchFamily="50" charset="-128"/>
              <a:cs typeface="Arial Unicode MS" panose="020B0604020202020204" pitchFamily="50" charset="-128"/>
            </a:endParaRPr>
          </a:p>
        </p:txBody>
      </p:sp>
      <p:sp>
        <p:nvSpPr>
          <p:cNvPr id="49" name="Text Box 7">
            <a:extLst>
              <a:ext uri="{FF2B5EF4-FFF2-40B4-BE49-F238E27FC236}">
                <a16:creationId xmlns:a16="http://schemas.microsoft.com/office/drawing/2014/main" id="{60740077-C847-44D1-88B1-522659F2048B}"/>
              </a:ext>
            </a:extLst>
          </p:cNvPr>
          <p:cNvSpPr txBox="1">
            <a:spLocks noChangeArrowheads="1"/>
          </p:cNvSpPr>
          <p:nvPr/>
        </p:nvSpPr>
        <p:spPr bwMode="auto">
          <a:xfrm>
            <a:off x="857250" y="6416690"/>
            <a:ext cx="107632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pPr>
            <a:r>
              <a:rPr lang="en-US" altLang="ja-JP" sz="2000" b="1" dirty="0">
                <a:solidFill>
                  <a:schemeClr val="bg1"/>
                </a:solidFill>
                <a:latin typeface="メイリオ" panose="020B0604030504040204" pitchFamily="50" charset="-128"/>
                <a:ea typeface="メイリオ" panose="020B0604030504040204" pitchFamily="50" charset="-128"/>
                <a:cs typeface="Arial Unicode MS" panose="020B0604020202020204" pitchFamily="50" charset="-128"/>
              </a:rPr>
              <a:t>7</a:t>
            </a:r>
            <a:r>
              <a:rPr lang="ja-JP" altLang="en-US" sz="2000" b="1" dirty="0">
                <a:solidFill>
                  <a:schemeClr val="bg1"/>
                </a:solidFill>
                <a:latin typeface="メイリオ" panose="020B0604030504040204" pitchFamily="50" charset="-128"/>
                <a:ea typeface="メイリオ" panose="020B0604030504040204" pitchFamily="50" charset="-128"/>
                <a:cs typeface="Arial Unicode MS" panose="020B0604020202020204" pitchFamily="50" charset="-128"/>
              </a:rPr>
              <a:t>月</a:t>
            </a:r>
            <a:endParaRPr lang="en-US" altLang="ja-JP" sz="2000" b="1" dirty="0">
              <a:solidFill>
                <a:schemeClr val="bg1"/>
              </a:solidFill>
              <a:latin typeface="メイリオ" panose="020B0604030504040204" pitchFamily="50" charset="-128"/>
              <a:ea typeface="メイリオ" panose="020B0604030504040204" pitchFamily="50" charset="-128"/>
              <a:cs typeface="Arial Unicode MS" panose="020B0604020202020204" pitchFamily="50" charset="-128"/>
            </a:endParaRPr>
          </a:p>
        </p:txBody>
      </p:sp>
      <p:sp>
        <p:nvSpPr>
          <p:cNvPr id="51" name="正方形/長方形 50">
            <a:extLst>
              <a:ext uri="{FF2B5EF4-FFF2-40B4-BE49-F238E27FC236}">
                <a16:creationId xmlns:a16="http://schemas.microsoft.com/office/drawing/2014/main" id="{7EAD3C85-892F-4985-9E0B-C506347F0908}"/>
              </a:ext>
            </a:extLst>
          </p:cNvPr>
          <p:cNvSpPr/>
          <p:nvPr/>
        </p:nvSpPr>
        <p:spPr>
          <a:xfrm>
            <a:off x="90488" y="784542"/>
            <a:ext cx="547686" cy="3994912"/>
          </a:xfrm>
          <a:prstGeom prst="rect">
            <a:avLst/>
          </a:prstGeom>
          <a:solidFill>
            <a:schemeClr val="tx1">
              <a:lumMod val="50000"/>
              <a:lumOff val="50000"/>
            </a:schemeClr>
          </a:solidFill>
          <a:ln w="57150">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kumimoji="1" lang="ja-JP" altLang="en-US"/>
          </a:p>
        </p:txBody>
      </p:sp>
      <p:sp>
        <p:nvSpPr>
          <p:cNvPr id="52" name="正方形/長方形 51">
            <a:extLst>
              <a:ext uri="{FF2B5EF4-FFF2-40B4-BE49-F238E27FC236}">
                <a16:creationId xmlns:a16="http://schemas.microsoft.com/office/drawing/2014/main" id="{72D616E1-BA5B-4CD8-9AC2-0E9F07C3EBC2}"/>
              </a:ext>
            </a:extLst>
          </p:cNvPr>
          <p:cNvSpPr/>
          <p:nvPr/>
        </p:nvSpPr>
        <p:spPr>
          <a:xfrm>
            <a:off x="90488" y="4817744"/>
            <a:ext cx="547686" cy="1932371"/>
          </a:xfrm>
          <a:prstGeom prst="rect">
            <a:avLst/>
          </a:prstGeom>
          <a:solidFill>
            <a:schemeClr val="tx1">
              <a:lumMod val="50000"/>
              <a:lumOff val="50000"/>
            </a:schemeClr>
          </a:solidFill>
          <a:ln w="57150">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kumimoji="1" lang="ja-JP" altLang="en-US" dirty="0"/>
          </a:p>
        </p:txBody>
      </p:sp>
      <p:sp>
        <p:nvSpPr>
          <p:cNvPr id="3" name="テキスト ボックス 2">
            <a:extLst>
              <a:ext uri="{FF2B5EF4-FFF2-40B4-BE49-F238E27FC236}">
                <a16:creationId xmlns:a16="http://schemas.microsoft.com/office/drawing/2014/main" id="{461F71F2-5210-459A-8ED6-43733BAD54BB}"/>
              </a:ext>
            </a:extLst>
          </p:cNvPr>
          <p:cNvSpPr txBox="1"/>
          <p:nvPr/>
        </p:nvSpPr>
        <p:spPr>
          <a:xfrm>
            <a:off x="143250" y="1888973"/>
            <a:ext cx="466474" cy="2093483"/>
          </a:xfrm>
          <a:prstGeom prst="rect">
            <a:avLst/>
          </a:prstGeom>
          <a:noFill/>
        </p:spPr>
        <p:txBody>
          <a:bodyPr vert="eaVert" wrap="square" rtlCol="0">
            <a:spAutoFit/>
          </a:bodyPr>
          <a:lstStyle/>
          <a:p>
            <a:r>
              <a:rPr lang="ja-JP" altLang="en-US" b="1" dirty="0">
                <a:solidFill>
                  <a:schemeClr val="bg1"/>
                </a:solidFill>
              </a:rPr>
              <a:t>大学院</a:t>
            </a:r>
            <a:r>
              <a:rPr lang="en-US" altLang="ja-JP" b="1" dirty="0">
                <a:solidFill>
                  <a:schemeClr val="bg1"/>
                </a:solidFill>
              </a:rPr>
              <a:t>1</a:t>
            </a:r>
            <a:r>
              <a:rPr lang="ja-JP" altLang="en-US" b="1" dirty="0">
                <a:solidFill>
                  <a:schemeClr val="bg1"/>
                </a:solidFill>
              </a:rPr>
              <a:t>年生</a:t>
            </a:r>
            <a:endParaRPr kumimoji="1" lang="ja-JP" altLang="en-US" b="1" dirty="0">
              <a:solidFill>
                <a:schemeClr val="bg1"/>
              </a:solidFill>
            </a:endParaRPr>
          </a:p>
        </p:txBody>
      </p:sp>
      <p:sp>
        <p:nvSpPr>
          <p:cNvPr id="53" name="テキスト ボックス 52">
            <a:extLst>
              <a:ext uri="{FF2B5EF4-FFF2-40B4-BE49-F238E27FC236}">
                <a16:creationId xmlns:a16="http://schemas.microsoft.com/office/drawing/2014/main" id="{32CFC862-4B18-4684-BBAA-FBC10BC07B86}"/>
              </a:ext>
            </a:extLst>
          </p:cNvPr>
          <p:cNvSpPr txBox="1"/>
          <p:nvPr/>
        </p:nvSpPr>
        <p:spPr>
          <a:xfrm>
            <a:off x="152777" y="5026716"/>
            <a:ext cx="466474" cy="2093483"/>
          </a:xfrm>
          <a:prstGeom prst="rect">
            <a:avLst/>
          </a:prstGeom>
          <a:noFill/>
        </p:spPr>
        <p:txBody>
          <a:bodyPr vert="eaVert" wrap="square" rtlCol="0">
            <a:spAutoFit/>
          </a:bodyPr>
          <a:lstStyle/>
          <a:p>
            <a:r>
              <a:rPr lang="ja-JP" altLang="en-US" b="1" dirty="0">
                <a:solidFill>
                  <a:schemeClr val="bg1"/>
                </a:solidFill>
              </a:rPr>
              <a:t>大学院</a:t>
            </a:r>
            <a:r>
              <a:rPr lang="en-US" altLang="ja-JP" b="1" dirty="0">
                <a:solidFill>
                  <a:schemeClr val="bg1"/>
                </a:solidFill>
              </a:rPr>
              <a:t>2</a:t>
            </a:r>
            <a:r>
              <a:rPr lang="ja-JP" altLang="en-US" b="1" dirty="0">
                <a:solidFill>
                  <a:schemeClr val="bg1"/>
                </a:solidFill>
              </a:rPr>
              <a:t>年生</a:t>
            </a:r>
            <a:endParaRPr kumimoji="1" lang="ja-JP" altLang="en-US" b="1" dirty="0">
              <a:solidFill>
                <a:schemeClr val="bg1"/>
              </a:solidFill>
            </a:endParaRPr>
          </a:p>
        </p:txBody>
      </p:sp>
      <p:sp>
        <p:nvSpPr>
          <p:cNvPr id="54" name="正方形/長方形 53">
            <a:extLst>
              <a:ext uri="{FF2B5EF4-FFF2-40B4-BE49-F238E27FC236}">
                <a16:creationId xmlns:a16="http://schemas.microsoft.com/office/drawing/2014/main" id="{4B50B7C5-6597-447C-98D1-DE18DB2EF4D2}"/>
              </a:ext>
            </a:extLst>
          </p:cNvPr>
          <p:cNvSpPr/>
          <p:nvPr/>
        </p:nvSpPr>
        <p:spPr>
          <a:xfrm>
            <a:off x="1714499" y="563066"/>
            <a:ext cx="3581401" cy="459390"/>
          </a:xfrm>
          <a:prstGeom prst="rect">
            <a:avLst/>
          </a:prstGeom>
          <a:solidFill>
            <a:schemeClr val="tx1">
              <a:lumMod val="50000"/>
              <a:lumOff val="50000"/>
            </a:schemeClr>
          </a:solidFill>
          <a:ln w="57150">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kumimoji="1" lang="ja-JP" altLang="en-US"/>
          </a:p>
        </p:txBody>
      </p:sp>
      <p:sp>
        <p:nvSpPr>
          <p:cNvPr id="18" name="Text Box 7">
            <a:extLst>
              <a:ext uri="{FF2B5EF4-FFF2-40B4-BE49-F238E27FC236}">
                <a16:creationId xmlns:a16="http://schemas.microsoft.com/office/drawing/2014/main" id="{B06CFA27-4396-4F29-9AC1-A5D5275F7AC8}"/>
              </a:ext>
            </a:extLst>
          </p:cNvPr>
          <p:cNvSpPr txBox="1">
            <a:spLocks noChangeArrowheads="1"/>
          </p:cNvSpPr>
          <p:nvPr/>
        </p:nvSpPr>
        <p:spPr bwMode="auto">
          <a:xfrm>
            <a:off x="2647950" y="619973"/>
            <a:ext cx="239077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pPr>
            <a:r>
              <a:rPr lang="ja-JP" altLang="en-US" sz="2000" b="1" dirty="0">
                <a:solidFill>
                  <a:schemeClr val="bg1"/>
                </a:solidFill>
                <a:latin typeface="メイリオ" panose="020B0604030504040204" pitchFamily="50" charset="-128"/>
                <a:ea typeface="メイリオ" panose="020B0604030504040204" pitchFamily="50" charset="-128"/>
                <a:cs typeface="Arial Unicode MS" panose="020B0604020202020204" pitchFamily="50" charset="-128"/>
              </a:rPr>
              <a:t>就活生の動き</a:t>
            </a:r>
            <a:endParaRPr lang="en-US" altLang="ja-JP" sz="2000" b="1" dirty="0">
              <a:solidFill>
                <a:schemeClr val="bg1"/>
              </a:solidFill>
              <a:latin typeface="メイリオ" panose="020B0604030504040204" pitchFamily="50" charset="-128"/>
              <a:ea typeface="メイリオ" panose="020B0604030504040204" pitchFamily="50" charset="-128"/>
              <a:cs typeface="Arial Unicode MS" panose="020B0604020202020204" pitchFamily="50" charset="-128"/>
            </a:endParaRPr>
          </a:p>
        </p:txBody>
      </p:sp>
      <p:sp>
        <p:nvSpPr>
          <p:cNvPr id="55" name="正方形/長方形 54">
            <a:extLst>
              <a:ext uri="{FF2B5EF4-FFF2-40B4-BE49-F238E27FC236}">
                <a16:creationId xmlns:a16="http://schemas.microsoft.com/office/drawing/2014/main" id="{5E3CEEE0-231E-4DC3-A0E3-2F55A16A9D8C}"/>
              </a:ext>
            </a:extLst>
          </p:cNvPr>
          <p:cNvSpPr/>
          <p:nvPr/>
        </p:nvSpPr>
        <p:spPr>
          <a:xfrm>
            <a:off x="5419725" y="564139"/>
            <a:ext cx="3676651" cy="459390"/>
          </a:xfrm>
          <a:prstGeom prst="rect">
            <a:avLst/>
          </a:prstGeom>
          <a:solidFill>
            <a:schemeClr val="tx1">
              <a:lumMod val="50000"/>
              <a:lumOff val="50000"/>
            </a:schemeClr>
          </a:solidFill>
          <a:ln w="57150">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kumimoji="1" lang="ja-JP" altLang="en-US"/>
          </a:p>
        </p:txBody>
      </p:sp>
      <p:sp>
        <p:nvSpPr>
          <p:cNvPr id="56" name="Text Box 7">
            <a:extLst>
              <a:ext uri="{FF2B5EF4-FFF2-40B4-BE49-F238E27FC236}">
                <a16:creationId xmlns:a16="http://schemas.microsoft.com/office/drawing/2014/main" id="{AB6D530F-08E0-4E02-8177-02AD920AB1E6}"/>
              </a:ext>
            </a:extLst>
          </p:cNvPr>
          <p:cNvSpPr txBox="1">
            <a:spLocks noChangeArrowheads="1"/>
          </p:cNvSpPr>
          <p:nvPr/>
        </p:nvSpPr>
        <p:spPr bwMode="auto">
          <a:xfrm>
            <a:off x="6510337" y="621046"/>
            <a:ext cx="239077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pPr>
            <a:r>
              <a:rPr lang="ja-JP" altLang="en-US" sz="2000" b="1" dirty="0">
                <a:solidFill>
                  <a:schemeClr val="bg1"/>
                </a:solidFill>
                <a:latin typeface="メイリオ" panose="020B0604030504040204" pitchFamily="50" charset="-128"/>
                <a:ea typeface="メイリオ" panose="020B0604030504040204" pitchFamily="50" charset="-128"/>
                <a:cs typeface="Arial Unicode MS" panose="020B0604020202020204" pitchFamily="50" charset="-128"/>
              </a:rPr>
              <a:t>企業の動き</a:t>
            </a:r>
            <a:endParaRPr lang="en-US" altLang="ja-JP" sz="2000" b="1" dirty="0">
              <a:solidFill>
                <a:schemeClr val="bg1"/>
              </a:solidFill>
              <a:latin typeface="メイリオ" panose="020B0604030504040204" pitchFamily="50" charset="-128"/>
              <a:ea typeface="メイリオ" panose="020B0604030504040204" pitchFamily="50" charset="-128"/>
              <a:cs typeface="Arial Unicode MS" panose="020B0604020202020204" pitchFamily="50" charset="-128"/>
            </a:endParaRPr>
          </a:p>
        </p:txBody>
      </p:sp>
      <p:sp>
        <p:nvSpPr>
          <p:cNvPr id="57" name="四角形: 角を丸くする 56">
            <a:extLst>
              <a:ext uri="{FF2B5EF4-FFF2-40B4-BE49-F238E27FC236}">
                <a16:creationId xmlns:a16="http://schemas.microsoft.com/office/drawing/2014/main" id="{13FF737C-DAD7-45C3-A97A-A68113964F11}"/>
              </a:ext>
            </a:extLst>
          </p:cNvPr>
          <p:cNvSpPr/>
          <p:nvPr/>
        </p:nvSpPr>
        <p:spPr>
          <a:xfrm>
            <a:off x="1743074" y="1123183"/>
            <a:ext cx="1781176" cy="1215844"/>
          </a:xfrm>
          <a:prstGeom prst="roundRect">
            <a:avLst/>
          </a:prstGeom>
          <a:ln w="38100"/>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dirty="0"/>
          </a:p>
        </p:txBody>
      </p:sp>
      <p:sp>
        <p:nvSpPr>
          <p:cNvPr id="58" name="四角形: 角を丸くする 57">
            <a:extLst>
              <a:ext uri="{FF2B5EF4-FFF2-40B4-BE49-F238E27FC236}">
                <a16:creationId xmlns:a16="http://schemas.microsoft.com/office/drawing/2014/main" id="{36166092-B0D1-45DC-8528-56664A9C608F}"/>
              </a:ext>
            </a:extLst>
          </p:cNvPr>
          <p:cNvSpPr/>
          <p:nvPr/>
        </p:nvSpPr>
        <p:spPr>
          <a:xfrm>
            <a:off x="1728786" y="3335756"/>
            <a:ext cx="1781175" cy="1338286"/>
          </a:xfrm>
          <a:prstGeom prst="roundRect">
            <a:avLst/>
          </a:prstGeom>
          <a:ln w="38100"/>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59" name="四角形: 角を丸くする 58">
            <a:extLst>
              <a:ext uri="{FF2B5EF4-FFF2-40B4-BE49-F238E27FC236}">
                <a16:creationId xmlns:a16="http://schemas.microsoft.com/office/drawing/2014/main" id="{7FCF7382-4D20-47B9-881A-BD0AD6F7546C}"/>
              </a:ext>
            </a:extLst>
          </p:cNvPr>
          <p:cNvSpPr/>
          <p:nvPr/>
        </p:nvSpPr>
        <p:spPr>
          <a:xfrm>
            <a:off x="3657598" y="1117257"/>
            <a:ext cx="1628775" cy="3556786"/>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0" name="四角形: 角を丸くする 59">
            <a:extLst>
              <a:ext uri="{FF2B5EF4-FFF2-40B4-BE49-F238E27FC236}">
                <a16:creationId xmlns:a16="http://schemas.microsoft.com/office/drawing/2014/main" id="{7A0761F6-9FDE-41FD-8CB6-FFF7031D4B50}"/>
              </a:ext>
            </a:extLst>
          </p:cNvPr>
          <p:cNvSpPr/>
          <p:nvPr/>
        </p:nvSpPr>
        <p:spPr>
          <a:xfrm>
            <a:off x="1709735" y="4728368"/>
            <a:ext cx="1076325" cy="1338286"/>
          </a:xfrm>
          <a:prstGeom prst="roundRect">
            <a:avLst/>
          </a:prstGeom>
          <a:ln w="38100"/>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61" name="四角形: 角を丸くする 60">
            <a:extLst>
              <a:ext uri="{FF2B5EF4-FFF2-40B4-BE49-F238E27FC236}">
                <a16:creationId xmlns:a16="http://schemas.microsoft.com/office/drawing/2014/main" id="{37464672-6BD0-42F0-8E00-3EF9EA3C75A3}"/>
              </a:ext>
            </a:extLst>
          </p:cNvPr>
          <p:cNvSpPr/>
          <p:nvPr/>
        </p:nvSpPr>
        <p:spPr>
          <a:xfrm>
            <a:off x="3524250" y="4855676"/>
            <a:ext cx="1307310" cy="417221"/>
          </a:xfrm>
          <a:prstGeom prst="roundRect">
            <a:avLst/>
          </a:prstGeom>
          <a:solidFill>
            <a:srgbClr val="C00000"/>
          </a:solidFill>
          <a:ln w="38100"/>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dirty="0"/>
          </a:p>
        </p:txBody>
      </p:sp>
      <p:sp>
        <p:nvSpPr>
          <p:cNvPr id="62" name="四角形: 角を丸くする 61">
            <a:extLst>
              <a:ext uri="{FF2B5EF4-FFF2-40B4-BE49-F238E27FC236}">
                <a16:creationId xmlns:a16="http://schemas.microsoft.com/office/drawing/2014/main" id="{E12B6EF8-B263-4D92-84B2-499FEC474089}"/>
              </a:ext>
            </a:extLst>
          </p:cNvPr>
          <p:cNvSpPr/>
          <p:nvPr/>
        </p:nvSpPr>
        <p:spPr>
          <a:xfrm>
            <a:off x="1742948" y="6287546"/>
            <a:ext cx="1767013" cy="484237"/>
          </a:xfrm>
          <a:prstGeom prst="roundRect">
            <a:avLst/>
          </a:prstGeom>
          <a:ln w="38100"/>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63" name="四角形: 角を丸くする 62">
            <a:extLst>
              <a:ext uri="{FF2B5EF4-FFF2-40B4-BE49-F238E27FC236}">
                <a16:creationId xmlns:a16="http://schemas.microsoft.com/office/drawing/2014/main" id="{EFA1DC6F-693E-4264-AD02-4F4D79774D83}"/>
              </a:ext>
            </a:extLst>
          </p:cNvPr>
          <p:cNvSpPr/>
          <p:nvPr/>
        </p:nvSpPr>
        <p:spPr>
          <a:xfrm>
            <a:off x="3209921" y="5598367"/>
            <a:ext cx="1362079" cy="537685"/>
          </a:xfrm>
          <a:prstGeom prst="roundRect">
            <a:avLst/>
          </a:prstGeom>
          <a:solidFill>
            <a:srgbClr val="C00000"/>
          </a:solidFill>
          <a:ln w="38100"/>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dirty="0"/>
          </a:p>
        </p:txBody>
      </p:sp>
      <p:sp>
        <p:nvSpPr>
          <p:cNvPr id="64" name="四角形: 角を丸くする 63">
            <a:extLst>
              <a:ext uri="{FF2B5EF4-FFF2-40B4-BE49-F238E27FC236}">
                <a16:creationId xmlns:a16="http://schemas.microsoft.com/office/drawing/2014/main" id="{F6D300C8-A028-4728-AF0F-C22F1B6677CC}"/>
              </a:ext>
            </a:extLst>
          </p:cNvPr>
          <p:cNvSpPr/>
          <p:nvPr/>
        </p:nvSpPr>
        <p:spPr>
          <a:xfrm>
            <a:off x="5436390" y="1123183"/>
            <a:ext cx="3621885" cy="1029467"/>
          </a:xfrm>
          <a:prstGeom prst="round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5" name="四角形: 角を丸くする 64">
            <a:extLst>
              <a:ext uri="{FF2B5EF4-FFF2-40B4-BE49-F238E27FC236}">
                <a16:creationId xmlns:a16="http://schemas.microsoft.com/office/drawing/2014/main" id="{1D8B9947-7A80-4C85-B6CC-3C68D086FF99}"/>
              </a:ext>
            </a:extLst>
          </p:cNvPr>
          <p:cNvSpPr/>
          <p:nvPr/>
        </p:nvSpPr>
        <p:spPr>
          <a:xfrm>
            <a:off x="5474491" y="3266061"/>
            <a:ext cx="3621885" cy="914421"/>
          </a:xfrm>
          <a:prstGeom prst="round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8" name="四角形: 角を丸くする 67">
            <a:extLst>
              <a:ext uri="{FF2B5EF4-FFF2-40B4-BE49-F238E27FC236}">
                <a16:creationId xmlns:a16="http://schemas.microsoft.com/office/drawing/2014/main" id="{B8CB43F0-3C24-4D74-8B6C-10584E694C27}"/>
              </a:ext>
            </a:extLst>
          </p:cNvPr>
          <p:cNvSpPr/>
          <p:nvPr/>
        </p:nvSpPr>
        <p:spPr>
          <a:xfrm>
            <a:off x="5512589" y="4218135"/>
            <a:ext cx="3621885" cy="705071"/>
          </a:xfrm>
          <a:prstGeom prst="round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9" name="四角形: 角を丸くする 68">
            <a:extLst>
              <a:ext uri="{FF2B5EF4-FFF2-40B4-BE49-F238E27FC236}">
                <a16:creationId xmlns:a16="http://schemas.microsoft.com/office/drawing/2014/main" id="{7DE9DDD4-32F3-4066-B37C-3D0E9F978B67}"/>
              </a:ext>
            </a:extLst>
          </p:cNvPr>
          <p:cNvSpPr/>
          <p:nvPr/>
        </p:nvSpPr>
        <p:spPr>
          <a:xfrm>
            <a:off x="5484014" y="4975178"/>
            <a:ext cx="3621885" cy="701724"/>
          </a:xfrm>
          <a:prstGeom prst="round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6" name="Text Box 7">
            <a:extLst>
              <a:ext uri="{FF2B5EF4-FFF2-40B4-BE49-F238E27FC236}">
                <a16:creationId xmlns:a16="http://schemas.microsoft.com/office/drawing/2014/main" id="{3E23218F-4E4E-45F9-A1E3-DEFF4F4D2B01}"/>
              </a:ext>
            </a:extLst>
          </p:cNvPr>
          <p:cNvSpPr txBox="1">
            <a:spLocks noChangeArrowheads="1"/>
          </p:cNvSpPr>
          <p:nvPr/>
        </p:nvSpPr>
        <p:spPr bwMode="auto">
          <a:xfrm>
            <a:off x="2621877" y="1549351"/>
            <a:ext cx="3633788" cy="2769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buFontTx/>
              <a:buNone/>
            </a:pPr>
            <a:r>
              <a:rPr lang="ja-JP" altLang="en-US" sz="1200" b="1" dirty="0">
                <a:solidFill>
                  <a:schemeClr val="bg1"/>
                </a:solidFill>
                <a:latin typeface="メイリオ" panose="020B0604030504040204" pitchFamily="50" charset="-128"/>
                <a:ea typeface="メイリオ" panose="020B0604030504040204" pitchFamily="50" charset="-128"/>
                <a:cs typeface="Arial Unicode MS" panose="020B0604020202020204" pitchFamily="50" charset="-128"/>
              </a:rPr>
              <a:t>自己分析</a:t>
            </a:r>
            <a:endParaRPr lang="en-US" altLang="ja-JP" sz="1200" b="1" dirty="0">
              <a:solidFill>
                <a:schemeClr val="bg1"/>
              </a:solidFill>
              <a:latin typeface="メイリオ" panose="020B0604030504040204" pitchFamily="50" charset="-128"/>
              <a:ea typeface="メイリオ" panose="020B0604030504040204" pitchFamily="50" charset="-128"/>
              <a:cs typeface="Arial Unicode MS" panose="020B0604020202020204" pitchFamily="50" charset="-128"/>
            </a:endParaRPr>
          </a:p>
          <a:p>
            <a:pPr algn="ctr">
              <a:spcBef>
                <a:spcPct val="50000"/>
              </a:spcBef>
              <a:buNone/>
            </a:pPr>
            <a:r>
              <a:rPr lang="ja-JP" altLang="en-US" sz="1200" b="1" dirty="0">
                <a:solidFill>
                  <a:schemeClr val="bg1"/>
                </a:solidFill>
                <a:latin typeface="メイリオ" panose="020B0604030504040204" pitchFamily="50" charset="-128"/>
                <a:ea typeface="メイリオ" panose="020B0604030504040204" pitchFamily="50" charset="-128"/>
                <a:cs typeface="Arial Unicode MS" panose="020B0604020202020204" pitchFamily="50" charset="-128"/>
              </a:rPr>
              <a:t>業界研究</a:t>
            </a:r>
            <a:endParaRPr lang="en-US" altLang="ja-JP" sz="1200" b="1" dirty="0">
              <a:solidFill>
                <a:schemeClr val="bg1"/>
              </a:solidFill>
              <a:latin typeface="メイリオ" panose="020B0604030504040204" pitchFamily="50" charset="-128"/>
              <a:ea typeface="メイリオ" panose="020B0604030504040204" pitchFamily="50" charset="-128"/>
              <a:cs typeface="Arial Unicode MS" panose="020B0604020202020204" pitchFamily="50" charset="-128"/>
            </a:endParaRPr>
          </a:p>
          <a:p>
            <a:pPr algn="ctr">
              <a:spcBef>
                <a:spcPct val="50000"/>
              </a:spcBef>
              <a:buNone/>
            </a:pPr>
            <a:r>
              <a:rPr lang="ja-JP" altLang="en-US" sz="1200" b="1" dirty="0">
                <a:solidFill>
                  <a:schemeClr val="bg1"/>
                </a:solidFill>
                <a:latin typeface="メイリオ" panose="020B0604030504040204" pitchFamily="50" charset="-128"/>
                <a:ea typeface="メイリオ" panose="020B0604030504040204" pitchFamily="50" charset="-128"/>
                <a:cs typeface="Arial Unicode MS" panose="020B0604020202020204" pitchFamily="50" charset="-128"/>
              </a:rPr>
              <a:t>企業研究</a:t>
            </a:r>
            <a:endParaRPr lang="en-US" altLang="ja-JP" sz="1200" b="1" dirty="0">
              <a:solidFill>
                <a:schemeClr val="bg1"/>
              </a:solidFill>
              <a:latin typeface="メイリオ" panose="020B0604030504040204" pitchFamily="50" charset="-128"/>
              <a:ea typeface="メイリオ" panose="020B0604030504040204" pitchFamily="50" charset="-128"/>
              <a:cs typeface="Arial Unicode MS" panose="020B0604020202020204" pitchFamily="50" charset="-128"/>
            </a:endParaRPr>
          </a:p>
          <a:p>
            <a:pPr algn="ctr" eaLnBrk="1" hangingPunct="1">
              <a:spcBef>
                <a:spcPct val="50000"/>
              </a:spcBef>
              <a:buFontTx/>
              <a:buNone/>
            </a:pPr>
            <a:r>
              <a:rPr lang="ja-JP" altLang="en-US" sz="1200" b="1" dirty="0">
                <a:solidFill>
                  <a:schemeClr val="bg1"/>
                </a:solidFill>
                <a:latin typeface="メイリオ" panose="020B0604030504040204" pitchFamily="50" charset="-128"/>
                <a:ea typeface="メイリオ" panose="020B0604030504040204" pitchFamily="50" charset="-128"/>
                <a:cs typeface="Arial Unicode MS" panose="020B0604020202020204" pitchFamily="50" charset="-128"/>
              </a:rPr>
              <a:t>筆記試験対策</a:t>
            </a:r>
            <a:endParaRPr lang="en-US" altLang="ja-JP" sz="1200" b="1" dirty="0">
              <a:solidFill>
                <a:schemeClr val="bg1"/>
              </a:solidFill>
              <a:latin typeface="メイリオ" panose="020B0604030504040204" pitchFamily="50" charset="-128"/>
              <a:ea typeface="メイリオ" panose="020B0604030504040204" pitchFamily="50" charset="-128"/>
              <a:cs typeface="Arial Unicode MS" panose="020B0604020202020204" pitchFamily="50" charset="-128"/>
            </a:endParaRPr>
          </a:p>
          <a:p>
            <a:pPr algn="ctr" eaLnBrk="1" hangingPunct="1">
              <a:spcBef>
                <a:spcPct val="50000"/>
              </a:spcBef>
              <a:buFontTx/>
              <a:buNone/>
            </a:pPr>
            <a:r>
              <a:rPr lang="ja-JP" altLang="en-US" sz="1200" b="1" dirty="0">
                <a:solidFill>
                  <a:schemeClr val="bg1"/>
                </a:solidFill>
                <a:latin typeface="メイリオ" panose="020B0604030504040204" pitchFamily="50" charset="-128"/>
                <a:ea typeface="メイリオ" panose="020B0604030504040204" pitchFamily="50" charset="-128"/>
                <a:cs typeface="Arial Unicode MS" panose="020B0604020202020204" pitchFamily="50" charset="-128"/>
              </a:rPr>
              <a:t>履歴書・</a:t>
            </a:r>
            <a:r>
              <a:rPr lang="en-US" altLang="ja-JP" sz="1200" b="1" dirty="0">
                <a:solidFill>
                  <a:schemeClr val="bg1"/>
                </a:solidFill>
                <a:latin typeface="メイリオ" panose="020B0604030504040204" pitchFamily="50" charset="-128"/>
                <a:ea typeface="メイリオ" panose="020B0604030504040204" pitchFamily="50" charset="-128"/>
                <a:cs typeface="Arial Unicode MS" panose="020B0604020202020204" pitchFamily="50" charset="-128"/>
              </a:rPr>
              <a:t>ES</a:t>
            </a:r>
            <a:r>
              <a:rPr lang="ja-JP" altLang="en-US" sz="1200" b="1" dirty="0">
                <a:solidFill>
                  <a:schemeClr val="bg1"/>
                </a:solidFill>
                <a:latin typeface="メイリオ" panose="020B0604030504040204" pitchFamily="50" charset="-128"/>
                <a:ea typeface="メイリオ" panose="020B0604030504040204" pitchFamily="50" charset="-128"/>
                <a:cs typeface="Arial Unicode MS" panose="020B0604020202020204" pitchFamily="50" charset="-128"/>
              </a:rPr>
              <a:t>作成対策</a:t>
            </a:r>
            <a:endParaRPr lang="en-US" altLang="ja-JP" sz="1200" b="1" dirty="0">
              <a:solidFill>
                <a:schemeClr val="bg1"/>
              </a:solidFill>
              <a:latin typeface="メイリオ" panose="020B0604030504040204" pitchFamily="50" charset="-128"/>
              <a:ea typeface="メイリオ" panose="020B0604030504040204" pitchFamily="50" charset="-128"/>
              <a:cs typeface="Arial Unicode MS" panose="020B0604020202020204" pitchFamily="50" charset="-128"/>
            </a:endParaRPr>
          </a:p>
          <a:p>
            <a:pPr algn="ctr" eaLnBrk="1" hangingPunct="1">
              <a:spcBef>
                <a:spcPct val="50000"/>
              </a:spcBef>
              <a:buFontTx/>
              <a:buNone/>
            </a:pPr>
            <a:r>
              <a:rPr lang="ja-JP" altLang="en-US" sz="1200" b="1" dirty="0">
                <a:solidFill>
                  <a:schemeClr val="bg1"/>
                </a:solidFill>
                <a:latin typeface="メイリオ" panose="020B0604030504040204" pitchFamily="50" charset="-128"/>
                <a:ea typeface="メイリオ" panose="020B0604030504040204" pitchFamily="50" charset="-128"/>
                <a:cs typeface="Arial Unicode MS" panose="020B0604020202020204" pitchFamily="50" charset="-128"/>
              </a:rPr>
              <a:t>面接対策</a:t>
            </a:r>
            <a:endParaRPr lang="en-US" altLang="ja-JP" sz="1200" b="1" dirty="0">
              <a:solidFill>
                <a:schemeClr val="bg1"/>
              </a:solidFill>
              <a:latin typeface="メイリオ" panose="020B0604030504040204" pitchFamily="50" charset="-128"/>
              <a:ea typeface="メイリオ" panose="020B0604030504040204" pitchFamily="50" charset="-128"/>
              <a:cs typeface="Arial Unicode MS" panose="020B0604020202020204" pitchFamily="50" charset="-128"/>
            </a:endParaRPr>
          </a:p>
          <a:p>
            <a:pPr algn="ctr" eaLnBrk="1" hangingPunct="1">
              <a:spcBef>
                <a:spcPct val="50000"/>
              </a:spcBef>
              <a:buFontTx/>
              <a:buNone/>
            </a:pPr>
            <a:r>
              <a:rPr lang="en-US" altLang="ja-JP" sz="1200" b="1" dirty="0">
                <a:solidFill>
                  <a:schemeClr val="bg1"/>
                </a:solidFill>
                <a:latin typeface="メイリオ" panose="020B0604030504040204" pitchFamily="50" charset="-128"/>
                <a:ea typeface="メイリオ" panose="020B0604030504040204" pitchFamily="50" charset="-128"/>
                <a:cs typeface="Arial Unicode MS" panose="020B0604020202020204" pitchFamily="50" charset="-128"/>
              </a:rPr>
              <a:t>GD</a:t>
            </a:r>
            <a:r>
              <a:rPr lang="ja-JP" altLang="en-US" sz="1200" b="1" dirty="0">
                <a:solidFill>
                  <a:schemeClr val="bg1"/>
                </a:solidFill>
                <a:latin typeface="メイリオ" panose="020B0604030504040204" pitchFamily="50" charset="-128"/>
                <a:ea typeface="メイリオ" panose="020B0604030504040204" pitchFamily="50" charset="-128"/>
                <a:cs typeface="Arial Unicode MS" panose="020B0604020202020204" pitchFamily="50" charset="-128"/>
              </a:rPr>
              <a:t>対策</a:t>
            </a:r>
            <a:endParaRPr lang="en-US" altLang="ja-JP" sz="1200" b="1" dirty="0">
              <a:solidFill>
                <a:schemeClr val="bg1"/>
              </a:solidFill>
              <a:latin typeface="メイリオ" panose="020B0604030504040204" pitchFamily="50" charset="-128"/>
              <a:ea typeface="メイリオ" panose="020B0604030504040204" pitchFamily="50" charset="-128"/>
              <a:cs typeface="Arial Unicode MS" panose="020B0604020202020204" pitchFamily="50" charset="-128"/>
            </a:endParaRPr>
          </a:p>
          <a:p>
            <a:pPr algn="ctr" eaLnBrk="1" hangingPunct="1">
              <a:spcBef>
                <a:spcPct val="50000"/>
              </a:spcBef>
              <a:buFontTx/>
              <a:buNone/>
            </a:pPr>
            <a:endParaRPr lang="en-US" altLang="ja-JP" sz="1200" b="1" dirty="0">
              <a:solidFill>
                <a:schemeClr val="bg1"/>
              </a:solidFill>
              <a:latin typeface="メイリオ" panose="020B0604030504040204" pitchFamily="50" charset="-128"/>
              <a:ea typeface="メイリオ" panose="020B0604030504040204" pitchFamily="50" charset="-128"/>
              <a:cs typeface="Arial Unicode MS" panose="020B0604020202020204" pitchFamily="50" charset="-128"/>
            </a:endParaRPr>
          </a:p>
          <a:p>
            <a:pPr algn="ctr" eaLnBrk="1" hangingPunct="1">
              <a:spcBef>
                <a:spcPct val="50000"/>
              </a:spcBef>
              <a:buFontTx/>
              <a:buNone/>
            </a:pPr>
            <a:r>
              <a:rPr lang="ja-JP" altLang="en-US" sz="1200" b="1" dirty="0">
                <a:solidFill>
                  <a:schemeClr val="bg1"/>
                </a:solidFill>
                <a:latin typeface="メイリオ" panose="020B0604030504040204" pitchFamily="50" charset="-128"/>
                <a:ea typeface="メイリオ" panose="020B0604030504040204" pitchFamily="50" charset="-128"/>
                <a:cs typeface="Arial Unicode MS" panose="020B0604020202020204" pitchFamily="50" charset="-128"/>
              </a:rPr>
              <a:t>準備することが</a:t>
            </a:r>
            <a:endParaRPr lang="en-US" altLang="ja-JP" sz="1200" b="1" dirty="0">
              <a:solidFill>
                <a:schemeClr val="bg1"/>
              </a:solidFill>
              <a:latin typeface="メイリオ" panose="020B0604030504040204" pitchFamily="50" charset="-128"/>
              <a:ea typeface="メイリオ" panose="020B0604030504040204" pitchFamily="50" charset="-128"/>
              <a:cs typeface="Arial Unicode MS" panose="020B0604020202020204" pitchFamily="50" charset="-128"/>
            </a:endParaRPr>
          </a:p>
          <a:p>
            <a:pPr algn="ctr" eaLnBrk="1" hangingPunct="1">
              <a:spcBef>
                <a:spcPct val="50000"/>
              </a:spcBef>
              <a:buFontTx/>
              <a:buNone/>
            </a:pPr>
            <a:r>
              <a:rPr lang="ja-JP" altLang="en-US" sz="1200" b="1" dirty="0">
                <a:solidFill>
                  <a:schemeClr val="bg1"/>
                </a:solidFill>
                <a:latin typeface="メイリオ" panose="020B0604030504040204" pitchFamily="50" charset="-128"/>
                <a:ea typeface="メイリオ" panose="020B0604030504040204" pitchFamily="50" charset="-128"/>
                <a:cs typeface="Arial Unicode MS" panose="020B0604020202020204" pitchFamily="50" charset="-128"/>
              </a:rPr>
              <a:t>　　　　　たくさん</a:t>
            </a:r>
            <a:r>
              <a:rPr lang="en-US" altLang="ja-JP" sz="1200" b="1" dirty="0">
                <a:solidFill>
                  <a:schemeClr val="bg1"/>
                </a:solidFill>
                <a:latin typeface="メイリオ" panose="020B0604030504040204" pitchFamily="50" charset="-128"/>
                <a:ea typeface="メイリオ" panose="020B0604030504040204" pitchFamily="50" charset="-128"/>
                <a:cs typeface="Arial Unicode MS" panose="020B0604020202020204" pitchFamily="50" charset="-128"/>
              </a:rPr>
              <a:t>…</a:t>
            </a:r>
          </a:p>
        </p:txBody>
      </p:sp>
      <p:sp>
        <p:nvSpPr>
          <p:cNvPr id="70" name="Text Box 7">
            <a:extLst>
              <a:ext uri="{FF2B5EF4-FFF2-40B4-BE49-F238E27FC236}">
                <a16:creationId xmlns:a16="http://schemas.microsoft.com/office/drawing/2014/main" id="{9150AC1A-7CFE-438A-A036-78AD2724E081}"/>
              </a:ext>
            </a:extLst>
          </p:cNvPr>
          <p:cNvSpPr txBox="1">
            <a:spLocks noChangeArrowheads="1"/>
          </p:cNvSpPr>
          <p:nvPr/>
        </p:nvSpPr>
        <p:spPr bwMode="auto">
          <a:xfrm>
            <a:off x="1695449" y="1646865"/>
            <a:ext cx="363378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pPr>
            <a:r>
              <a:rPr lang="ja-JP" altLang="en-US" sz="1200" b="1" dirty="0">
                <a:solidFill>
                  <a:srgbClr val="C00000"/>
                </a:solidFill>
                <a:latin typeface="メイリオ" panose="020B0604030504040204" pitchFamily="50" charset="-128"/>
                <a:ea typeface="メイリオ" panose="020B0604030504040204" pitchFamily="50" charset="-128"/>
                <a:cs typeface="Arial Unicode MS" panose="020B0604020202020204" pitchFamily="50" charset="-128"/>
              </a:rPr>
              <a:t>夏インターンシップ参加</a:t>
            </a:r>
            <a:endParaRPr lang="en-US" altLang="ja-JP" sz="1200" b="1" dirty="0">
              <a:solidFill>
                <a:srgbClr val="C00000"/>
              </a:solidFill>
              <a:latin typeface="メイリオ" panose="020B0604030504040204" pitchFamily="50" charset="-128"/>
              <a:ea typeface="メイリオ" panose="020B0604030504040204" pitchFamily="50" charset="-128"/>
              <a:cs typeface="Arial Unicode MS" panose="020B0604020202020204" pitchFamily="50" charset="-128"/>
            </a:endParaRPr>
          </a:p>
        </p:txBody>
      </p:sp>
      <p:sp>
        <p:nvSpPr>
          <p:cNvPr id="71" name="Text Box 7">
            <a:extLst>
              <a:ext uri="{FF2B5EF4-FFF2-40B4-BE49-F238E27FC236}">
                <a16:creationId xmlns:a16="http://schemas.microsoft.com/office/drawing/2014/main" id="{63B78C86-D6D8-4DB8-80AB-AE07B9146D0C}"/>
              </a:ext>
            </a:extLst>
          </p:cNvPr>
          <p:cNvSpPr txBox="1">
            <a:spLocks noChangeArrowheads="1"/>
          </p:cNvSpPr>
          <p:nvPr/>
        </p:nvSpPr>
        <p:spPr bwMode="auto">
          <a:xfrm>
            <a:off x="1666874" y="3903484"/>
            <a:ext cx="363378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pPr>
            <a:r>
              <a:rPr lang="ja-JP" altLang="en-US" sz="1200" b="1" dirty="0">
                <a:solidFill>
                  <a:srgbClr val="C00000"/>
                </a:solidFill>
                <a:latin typeface="メイリオ" panose="020B0604030504040204" pitchFamily="50" charset="-128"/>
                <a:ea typeface="メイリオ" panose="020B0604030504040204" pitchFamily="50" charset="-128"/>
                <a:cs typeface="Arial Unicode MS" panose="020B0604020202020204" pitchFamily="50" charset="-128"/>
              </a:rPr>
              <a:t>冬インターンシップ参加</a:t>
            </a:r>
            <a:endParaRPr lang="en-US" altLang="ja-JP" sz="1200" b="1" dirty="0">
              <a:solidFill>
                <a:srgbClr val="C00000"/>
              </a:solidFill>
              <a:latin typeface="メイリオ" panose="020B0604030504040204" pitchFamily="50" charset="-128"/>
              <a:ea typeface="メイリオ" panose="020B0604030504040204" pitchFamily="50" charset="-128"/>
              <a:cs typeface="Arial Unicode MS" panose="020B0604020202020204" pitchFamily="50" charset="-128"/>
            </a:endParaRPr>
          </a:p>
        </p:txBody>
      </p:sp>
      <p:sp>
        <p:nvSpPr>
          <p:cNvPr id="72" name="Text Box 7">
            <a:extLst>
              <a:ext uri="{FF2B5EF4-FFF2-40B4-BE49-F238E27FC236}">
                <a16:creationId xmlns:a16="http://schemas.microsoft.com/office/drawing/2014/main" id="{8EC5CF44-8FE0-42B5-B65C-6E7A4372B4E7}"/>
              </a:ext>
            </a:extLst>
          </p:cNvPr>
          <p:cNvSpPr txBox="1">
            <a:spLocks noChangeArrowheads="1"/>
          </p:cNvSpPr>
          <p:nvPr/>
        </p:nvSpPr>
        <p:spPr bwMode="auto">
          <a:xfrm>
            <a:off x="1693061" y="5122904"/>
            <a:ext cx="117396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pPr>
            <a:r>
              <a:rPr lang="ja-JP" altLang="en-US" sz="1200" b="1" dirty="0">
                <a:solidFill>
                  <a:srgbClr val="C00000"/>
                </a:solidFill>
                <a:latin typeface="メイリオ" panose="020B0604030504040204" pitchFamily="50" charset="-128"/>
                <a:ea typeface="メイリオ" panose="020B0604030504040204" pitchFamily="50" charset="-128"/>
                <a:cs typeface="Arial Unicode MS" panose="020B0604020202020204" pitchFamily="50" charset="-128"/>
              </a:rPr>
              <a:t>会社説明会</a:t>
            </a:r>
            <a:endParaRPr lang="en-US" altLang="ja-JP" sz="1200" b="1" dirty="0">
              <a:solidFill>
                <a:srgbClr val="C00000"/>
              </a:solidFill>
              <a:latin typeface="メイリオ" panose="020B0604030504040204" pitchFamily="50" charset="-128"/>
              <a:ea typeface="メイリオ" panose="020B0604030504040204" pitchFamily="50" charset="-128"/>
              <a:cs typeface="Arial Unicode MS" panose="020B0604020202020204" pitchFamily="50" charset="-128"/>
            </a:endParaRPr>
          </a:p>
          <a:p>
            <a:pPr eaLnBrk="1" hangingPunct="1">
              <a:spcBef>
                <a:spcPct val="50000"/>
              </a:spcBef>
              <a:buFontTx/>
              <a:buNone/>
            </a:pPr>
            <a:r>
              <a:rPr lang="ja-JP" altLang="en-US" sz="1200" b="1" dirty="0">
                <a:solidFill>
                  <a:srgbClr val="C00000"/>
                </a:solidFill>
                <a:latin typeface="メイリオ" panose="020B0604030504040204" pitchFamily="50" charset="-128"/>
                <a:ea typeface="メイリオ" panose="020B0604030504040204" pitchFamily="50" charset="-128"/>
                <a:cs typeface="Arial Unicode MS" panose="020B0604020202020204" pitchFamily="50" charset="-128"/>
              </a:rPr>
              <a:t>＆選考会参加</a:t>
            </a:r>
            <a:endParaRPr lang="en-US" altLang="ja-JP" sz="1200" b="1" dirty="0">
              <a:solidFill>
                <a:srgbClr val="C00000"/>
              </a:solidFill>
              <a:latin typeface="メイリオ" panose="020B0604030504040204" pitchFamily="50" charset="-128"/>
              <a:ea typeface="メイリオ" panose="020B0604030504040204" pitchFamily="50" charset="-128"/>
              <a:cs typeface="Arial Unicode MS" panose="020B0604020202020204" pitchFamily="50" charset="-128"/>
            </a:endParaRPr>
          </a:p>
        </p:txBody>
      </p:sp>
      <p:sp>
        <p:nvSpPr>
          <p:cNvPr id="73" name="Text Box 7">
            <a:extLst>
              <a:ext uri="{FF2B5EF4-FFF2-40B4-BE49-F238E27FC236}">
                <a16:creationId xmlns:a16="http://schemas.microsoft.com/office/drawing/2014/main" id="{C27A8152-3A63-4F03-8A2E-F24059AD0931}"/>
              </a:ext>
            </a:extLst>
          </p:cNvPr>
          <p:cNvSpPr txBox="1">
            <a:spLocks noChangeArrowheads="1"/>
          </p:cNvSpPr>
          <p:nvPr/>
        </p:nvSpPr>
        <p:spPr bwMode="auto">
          <a:xfrm>
            <a:off x="1747832" y="6416690"/>
            <a:ext cx="363378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pPr>
            <a:r>
              <a:rPr lang="ja-JP" altLang="en-US" sz="1200" b="1" dirty="0">
                <a:solidFill>
                  <a:srgbClr val="C00000"/>
                </a:solidFill>
                <a:latin typeface="メイリオ" panose="020B0604030504040204" pitchFamily="50" charset="-128"/>
                <a:ea typeface="メイリオ" panose="020B0604030504040204" pitchFamily="50" charset="-128"/>
                <a:cs typeface="Arial Unicode MS" panose="020B0604020202020204" pitchFamily="50" charset="-128"/>
              </a:rPr>
              <a:t>追加募集にエントリー</a:t>
            </a:r>
            <a:endParaRPr lang="en-US" altLang="ja-JP" sz="1200" b="1" dirty="0">
              <a:solidFill>
                <a:srgbClr val="C00000"/>
              </a:solidFill>
              <a:latin typeface="メイリオ" panose="020B0604030504040204" pitchFamily="50" charset="-128"/>
              <a:ea typeface="メイリオ" panose="020B0604030504040204" pitchFamily="50" charset="-128"/>
              <a:cs typeface="Arial Unicode MS" panose="020B0604020202020204" pitchFamily="50" charset="-128"/>
            </a:endParaRPr>
          </a:p>
        </p:txBody>
      </p:sp>
      <p:sp>
        <p:nvSpPr>
          <p:cNvPr id="74" name="Text Box 7">
            <a:extLst>
              <a:ext uri="{FF2B5EF4-FFF2-40B4-BE49-F238E27FC236}">
                <a16:creationId xmlns:a16="http://schemas.microsoft.com/office/drawing/2014/main" id="{E4FEB1E9-9AB4-4773-BB09-FE5B75123D1F}"/>
              </a:ext>
            </a:extLst>
          </p:cNvPr>
          <p:cNvSpPr txBox="1">
            <a:spLocks noChangeArrowheads="1"/>
          </p:cNvSpPr>
          <p:nvPr/>
        </p:nvSpPr>
        <p:spPr bwMode="auto">
          <a:xfrm>
            <a:off x="3725461" y="4942743"/>
            <a:ext cx="363378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pPr>
            <a:r>
              <a:rPr lang="ja-JP" altLang="en-US" sz="1200" b="1" dirty="0">
                <a:solidFill>
                  <a:schemeClr val="bg1"/>
                </a:solidFill>
                <a:latin typeface="メイリオ" panose="020B0604030504040204" pitchFamily="50" charset="-128"/>
                <a:ea typeface="メイリオ" panose="020B0604030504040204" pitchFamily="50" charset="-128"/>
                <a:cs typeface="Arial Unicode MS" panose="020B0604020202020204" pitchFamily="50" charset="-128"/>
              </a:rPr>
              <a:t>早期内定！</a:t>
            </a:r>
            <a:endParaRPr lang="en-US" altLang="ja-JP" sz="1200" b="1" dirty="0">
              <a:solidFill>
                <a:schemeClr val="bg1"/>
              </a:solidFill>
              <a:latin typeface="メイリオ" panose="020B0604030504040204" pitchFamily="50" charset="-128"/>
              <a:ea typeface="メイリオ" panose="020B0604030504040204" pitchFamily="50" charset="-128"/>
              <a:cs typeface="Arial Unicode MS" panose="020B0604020202020204" pitchFamily="50" charset="-128"/>
            </a:endParaRPr>
          </a:p>
        </p:txBody>
      </p:sp>
      <p:sp>
        <p:nvSpPr>
          <p:cNvPr id="75" name="Text Box 7">
            <a:extLst>
              <a:ext uri="{FF2B5EF4-FFF2-40B4-BE49-F238E27FC236}">
                <a16:creationId xmlns:a16="http://schemas.microsoft.com/office/drawing/2014/main" id="{13658848-EAC8-41D7-A88A-826470ADED7C}"/>
              </a:ext>
            </a:extLst>
          </p:cNvPr>
          <p:cNvSpPr txBox="1">
            <a:spLocks noChangeArrowheads="1"/>
          </p:cNvSpPr>
          <p:nvPr/>
        </p:nvSpPr>
        <p:spPr bwMode="auto">
          <a:xfrm>
            <a:off x="3367084" y="5752400"/>
            <a:ext cx="363378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pPr>
            <a:r>
              <a:rPr lang="ja-JP" altLang="en-US" sz="1200" b="1" dirty="0">
                <a:solidFill>
                  <a:schemeClr val="bg1"/>
                </a:solidFill>
                <a:latin typeface="メイリオ" panose="020B0604030504040204" pitchFamily="50" charset="-128"/>
                <a:ea typeface="メイリオ" panose="020B0604030504040204" pitchFamily="50" charset="-128"/>
                <a:cs typeface="Arial Unicode MS" panose="020B0604020202020204" pitchFamily="50" charset="-128"/>
              </a:rPr>
              <a:t>内定ピーク！</a:t>
            </a:r>
            <a:endParaRPr lang="en-US" altLang="ja-JP" sz="1200" b="1" dirty="0">
              <a:solidFill>
                <a:schemeClr val="bg1"/>
              </a:solidFill>
              <a:latin typeface="メイリオ" panose="020B0604030504040204" pitchFamily="50" charset="-128"/>
              <a:ea typeface="メイリオ" panose="020B0604030504040204" pitchFamily="50" charset="-128"/>
              <a:cs typeface="Arial Unicode MS" panose="020B0604020202020204" pitchFamily="50" charset="-128"/>
            </a:endParaRPr>
          </a:p>
        </p:txBody>
      </p:sp>
      <p:cxnSp>
        <p:nvCxnSpPr>
          <p:cNvPr id="6" name="直線矢印コネクタ 5">
            <a:extLst>
              <a:ext uri="{FF2B5EF4-FFF2-40B4-BE49-F238E27FC236}">
                <a16:creationId xmlns:a16="http://schemas.microsoft.com/office/drawing/2014/main" id="{D2538339-6650-4E73-A203-A80DCC1C9C28}"/>
              </a:ext>
            </a:extLst>
          </p:cNvPr>
          <p:cNvCxnSpPr/>
          <p:nvPr/>
        </p:nvCxnSpPr>
        <p:spPr>
          <a:xfrm>
            <a:off x="3245644" y="2392014"/>
            <a:ext cx="0" cy="874048"/>
          </a:xfrm>
          <a:prstGeom prst="straightConnector1">
            <a:avLst/>
          </a:prstGeom>
          <a:ln w="28575">
            <a:solidFill>
              <a:srgbClr val="C00000"/>
            </a:solidFill>
            <a:prstDash val="sysDash"/>
            <a:tailEnd type="triangle"/>
          </a:ln>
        </p:spPr>
        <p:style>
          <a:lnRef idx="1">
            <a:schemeClr val="accent5"/>
          </a:lnRef>
          <a:fillRef idx="0">
            <a:schemeClr val="accent5"/>
          </a:fillRef>
          <a:effectRef idx="0">
            <a:schemeClr val="accent5"/>
          </a:effectRef>
          <a:fontRef idx="minor">
            <a:schemeClr val="tx1"/>
          </a:fontRef>
        </p:style>
      </p:cxnSp>
      <p:cxnSp>
        <p:nvCxnSpPr>
          <p:cNvPr id="76" name="直線矢印コネクタ 75">
            <a:extLst>
              <a:ext uri="{FF2B5EF4-FFF2-40B4-BE49-F238E27FC236}">
                <a16:creationId xmlns:a16="http://schemas.microsoft.com/office/drawing/2014/main" id="{99E21D88-F732-4DCF-A0E4-59A0A79706D0}"/>
              </a:ext>
            </a:extLst>
          </p:cNvPr>
          <p:cNvCxnSpPr>
            <a:cxnSpLocks/>
          </p:cNvCxnSpPr>
          <p:nvPr/>
        </p:nvCxnSpPr>
        <p:spPr>
          <a:xfrm>
            <a:off x="3483768" y="4554858"/>
            <a:ext cx="80958" cy="265595"/>
          </a:xfrm>
          <a:prstGeom prst="straightConnector1">
            <a:avLst/>
          </a:prstGeom>
          <a:ln w="28575">
            <a:solidFill>
              <a:srgbClr val="C00000"/>
            </a:solidFill>
            <a:prstDash val="sysDash"/>
            <a:tailEnd type="triangle"/>
          </a:ln>
        </p:spPr>
        <p:style>
          <a:lnRef idx="1">
            <a:schemeClr val="accent5"/>
          </a:lnRef>
          <a:fillRef idx="0">
            <a:schemeClr val="accent5"/>
          </a:fillRef>
          <a:effectRef idx="0">
            <a:schemeClr val="accent5"/>
          </a:effectRef>
          <a:fontRef idx="minor">
            <a:schemeClr val="tx1"/>
          </a:fontRef>
        </p:style>
      </p:cxnSp>
      <p:cxnSp>
        <p:nvCxnSpPr>
          <p:cNvPr id="77" name="直線矢印コネクタ 76">
            <a:extLst>
              <a:ext uri="{FF2B5EF4-FFF2-40B4-BE49-F238E27FC236}">
                <a16:creationId xmlns:a16="http://schemas.microsoft.com/office/drawing/2014/main" id="{2F57828D-99CF-4FE8-BAC2-9F7D63A68CEC}"/>
              </a:ext>
            </a:extLst>
          </p:cNvPr>
          <p:cNvCxnSpPr>
            <a:cxnSpLocks/>
          </p:cNvCxnSpPr>
          <p:nvPr/>
        </p:nvCxnSpPr>
        <p:spPr>
          <a:xfrm>
            <a:off x="2786060" y="5542642"/>
            <a:ext cx="423861" cy="134260"/>
          </a:xfrm>
          <a:prstGeom prst="straightConnector1">
            <a:avLst/>
          </a:prstGeom>
          <a:ln w="28575">
            <a:solidFill>
              <a:srgbClr val="C00000"/>
            </a:solidFill>
            <a:prstDash val="sysDash"/>
            <a:tailEnd type="triangle"/>
          </a:ln>
        </p:spPr>
        <p:style>
          <a:lnRef idx="1">
            <a:schemeClr val="accent5"/>
          </a:lnRef>
          <a:fillRef idx="0">
            <a:schemeClr val="accent5"/>
          </a:fillRef>
          <a:effectRef idx="0">
            <a:schemeClr val="accent5"/>
          </a:effectRef>
          <a:fontRef idx="minor">
            <a:schemeClr val="tx1"/>
          </a:fontRef>
        </p:style>
      </p:cxnSp>
      <p:cxnSp>
        <p:nvCxnSpPr>
          <p:cNvPr id="78" name="直線矢印コネクタ 77">
            <a:extLst>
              <a:ext uri="{FF2B5EF4-FFF2-40B4-BE49-F238E27FC236}">
                <a16:creationId xmlns:a16="http://schemas.microsoft.com/office/drawing/2014/main" id="{AE774FBB-890E-4AA9-87FA-B1470B000934}"/>
              </a:ext>
            </a:extLst>
          </p:cNvPr>
          <p:cNvCxnSpPr>
            <a:cxnSpLocks/>
          </p:cNvCxnSpPr>
          <p:nvPr/>
        </p:nvCxnSpPr>
        <p:spPr>
          <a:xfrm>
            <a:off x="2247897" y="4421428"/>
            <a:ext cx="0" cy="505227"/>
          </a:xfrm>
          <a:prstGeom prst="straightConnector1">
            <a:avLst/>
          </a:prstGeom>
          <a:ln w="28575">
            <a:solidFill>
              <a:srgbClr val="C00000"/>
            </a:solidFill>
            <a:prstDash val="sysDash"/>
            <a:tailEnd type="triangle"/>
          </a:ln>
        </p:spPr>
        <p:style>
          <a:lnRef idx="1">
            <a:schemeClr val="accent5"/>
          </a:lnRef>
          <a:fillRef idx="0">
            <a:schemeClr val="accent5"/>
          </a:fillRef>
          <a:effectRef idx="0">
            <a:schemeClr val="accent5"/>
          </a:effectRef>
          <a:fontRef idx="minor">
            <a:schemeClr val="tx1"/>
          </a:fontRef>
        </p:style>
      </p:cxnSp>
      <p:sp>
        <p:nvSpPr>
          <p:cNvPr id="79" name="四角形: 角を丸くする 78">
            <a:extLst>
              <a:ext uri="{FF2B5EF4-FFF2-40B4-BE49-F238E27FC236}">
                <a16:creationId xmlns:a16="http://schemas.microsoft.com/office/drawing/2014/main" id="{DD5DDB67-14BA-4032-B2D7-94412D42938C}"/>
              </a:ext>
            </a:extLst>
          </p:cNvPr>
          <p:cNvSpPr/>
          <p:nvPr/>
        </p:nvSpPr>
        <p:spPr>
          <a:xfrm>
            <a:off x="5469726" y="5724373"/>
            <a:ext cx="3621885" cy="411679"/>
          </a:xfrm>
          <a:prstGeom prst="round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0" name="四角形: 角を丸くする 79">
            <a:extLst>
              <a:ext uri="{FF2B5EF4-FFF2-40B4-BE49-F238E27FC236}">
                <a16:creationId xmlns:a16="http://schemas.microsoft.com/office/drawing/2014/main" id="{7A95FEDD-08AA-4070-907F-6607C58F0EBF}"/>
              </a:ext>
            </a:extLst>
          </p:cNvPr>
          <p:cNvSpPr/>
          <p:nvPr/>
        </p:nvSpPr>
        <p:spPr>
          <a:xfrm>
            <a:off x="5469726" y="6190858"/>
            <a:ext cx="3621885" cy="411679"/>
          </a:xfrm>
          <a:prstGeom prst="round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1" name="Text Box 7">
            <a:extLst>
              <a:ext uri="{FF2B5EF4-FFF2-40B4-BE49-F238E27FC236}">
                <a16:creationId xmlns:a16="http://schemas.microsoft.com/office/drawing/2014/main" id="{50A84891-B0E3-4600-8C09-A9E14A856235}"/>
              </a:ext>
            </a:extLst>
          </p:cNvPr>
          <p:cNvSpPr txBox="1">
            <a:spLocks noChangeArrowheads="1"/>
          </p:cNvSpPr>
          <p:nvPr/>
        </p:nvSpPr>
        <p:spPr bwMode="auto">
          <a:xfrm>
            <a:off x="6003250" y="1484092"/>
            <a:ext cx="363378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pPr>
            <a:r>
              <a:rPr lang="ja-JP" altLang="en-US" sz="1800" b="1" dirty="0">
                <a:solidFill>
                  <a:schemeClr val="bg1"/>
                </a:solidFill>
                <a:latin typeface="メイリオ" panose="020B0604030504040204" pitchFamily="50" charset="-128"/>
                <a:ea typeface="メイリオ" panose="020B0604030504040204" pitchFamily="50" charset="-128"/>
                <a:cs typeface="Arial Unicode MS" panose="020B0604020202020204" pitchFamily="50" charset="-128"/>
              </a:rPr>
              <a:t>夏インターンシップ実施</a:t>
            </a:r>
            <a:endParaRPr lang="en-US" altLang="ja-JP" sz="1800" b="1" dirty="0">
              <a:solidFill>
                <a:schemeClr val="bg1"/>
              </a:solidFill>
              <a:latin typeface="メイリオ" panose="020B0604030504040204" pitchFamily="50" charset="-128"/>
              <a:ea typeface="メイリオ" panose="020B0604030504040204" pitchFamily="50" charset="-128"/>
              <a:cs typeface="Arial Unicode MS" panose="020B0604020202020204" pitchFamily="50" charset="-128"/>
            </a:endParaRPr>
          </a:p>
        </p:txBody>
      </p:sp>
      <p:sp>
        <p:nvSpPr>
          <p:cNvPr id="82" name="Text Box 7">
            <a:extLst>
              <a:ext uri="{FF2B5EF4-FFF2-40B4-BE49-F238E27FC236}">
                <a16:creationId xmlns:a16="http://schemas.microsoft.com/office/drawing/2014/main" id="{5A6233D4-BB2B-4494-B843-EA0DF2CCE4C0}"/>
              </a:ext>
            </a:extLst>
          </p:cNvPr>
          <p:cNvSpPr txBox="1">
            <a:spLocks noChangeArrowheads="1"/>
          </p:cNvSpPr>
          <p:nvPr/>
        </p:nvSpPr>
        <p:spPr bwMode="auto">
          <a:xfrm>
            <a:off x="5988964" y="3557974"/>
            <a:ext cx="363378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pPr>
            <a:r>
              <a:rPr lang="ja-JP" altLang="en-US" sz="1800" b="1" dirty="0">
                <a:solidFill>
                  <a:schemeClr val="bg1"/>
                </a:solidFill>
                <a:latin typeface="メイリオ" panose="020B0604030504040204" pitchFamily="50" charset="-128"/>
                <a:ea typeface="メイリオ" panose="020B0604030504040204" pitchFamily="50" charset="-128"/>
                <a:cs typeface="Arial Unicode MS" panose="020B0604020202020204" pitchFamily="50" charset="-128"/>
              </a:rPr>
              <a:t>冬インターンシップ実施</a:t>
            </a:r>
            <a:endParaRPr lang="en-US" altLang="ja-JP" sz="1800" b="1" dirty="0">
              <a:solidFill>
                <a:schemeClr val="bg1"/>
              </a:solidFill>
              <a:latin typeface="メイリオ" panose="020B0604030504040204" pitchFamily="50" charset="-128"/>
              <a:ea typeface="メイリオ" panose="020B0604030504040204" pitchFamily="50" charset="-128"/>
              <a:cs typeface="Arial Unicode MS" panose="020B0604020202020204" pitchFamily="50" charset="-128"/>
            </a:endParaRPr>
          </a:p>
        </p:txBody>
      </p:sp>
      <p:sp>
        <p:nvSpPr>
          <p:cNvPr id="83" name="Text Box 7">
            <a:extLst>
              <a:ext uri="{FF2B5EF4-FFF2-40B4-BE49-F238E27FC236}">
                <a16:creationId xmlns:a16="http://schemas.microsoft.com/office/drawing/2014/main" id="{FC818369-9CD2-475B-A7A9-91D90A2CDBA3}"/>
              </a:ext>
            </a:extLst>
          </p:cNvPr>
          <p:cNvSpPr txBox="1">
            <a:spLocks noChangeArrowheads="1"/>
          </p:cNvSpPr>
          <p:nvPr/>
        </p:nvSpPr>
        <p:spPr bwMode="auto">
          <a:xfrm>
            <a:off x="5542355" y="4446375"/>
            <a:ext cx="363378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pPr>
            <a:r>
              <a:rPr lang="ja-JP" altLang="en-US" sz="1800" b="1" dirty="0">
                <a:solidFill>
                  <a:schemeClr val="bg1"/>
                </a:solidFill>
                <a:latin typeface="メイリオ" panose="020B0604030504040204" pitchFamily="50" charset="-128"/>
                <a:ea typeface="メイリオ" panose="020B0604030504040204" pitchFamily="50" charset="-128"/>
                <a:cs typeface="Arial Unicode MS" panose="020B0604020202020204" pitchFamily="50" charset="-128"/>
              </a:rPr>
              <a:t>就活フェア出展・学内説明会参加</a:t>
            </a:r>
            <a:endParaRPr lang="en-US" altLang="ja-JP" sz="1800" b="1" dirty="0">
              <a:solidFill>
                <a:schemeClr val="bg1"/>
              </a:solidFill>
              <a:latin typeface="メイリオ" panose="020B0604030504040204" pitchFamily="50" charset="-128"/>
              <a:ea typeface="メイリオ" panose="020B0604030504040204" pitchFamily="50" charset="-128"/>
              <a:cs typeface="Arial Unicode MS" panose="020B0604020202020204" pitchFamily="50" charset="-128"/>
            </a:endParaRPr>
          </a:p>
        </p:txBody>
      </p:sp>
      <p:sp>
        <p:nvSpPr>
          <p:cNvPr id="84" name="Text Box 7">
            <a:extLst>
              <a:ext uri="{FF2B5EF4-FFF2-40B4-BE49-F238E27FC236}">
                <a16:creationId xmlns:a16="http://schemas.microsoft.com/office/drawing/2014/main" id="{DDCEB2D7-DE5B-4269-93F1-698E1644A0A4}"/>
              </a:ext>
            </a:extLst>
          </p:cNvPr>
          <p:cNvSpPr txBox="1">
            <a:spLocks noChangeArrowheads="1"/>
          </p:cNvSpPr>
          <p:nvPr/>
        </p:nvSpPr>
        <p:spPr bwMode="auto">
          <a:xfrm>
            <a:off x="5826914" y="5170999"/>
            <a:ext cx="363378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pPr>
            <a:r>
              <a:rPr lang="ja-JP" altLang="en-US" sz="1800" b="1" dirty="0">
                <a:solidFill>
                  <a:schemeClr val="bg1"/>
                </a:solidFill>
                <a:latin typeface="メイリオ" panose="020B0604030504040204" pitchFamily="50" charset="-128"/>
                <a:ea typeface="メイリオ" panose="020B0604030504040204" pitchFamily="50" charset="-128"/>
                <a:cs typeface="Arial Unicode MS" panose="020B0604020202020204" pitchFamily="50" charset="-128"/>
              </a:rPr>
              <a:t>エントリー受付・選考開始</a:t>
            </a:r>
            <a:endParaRPr lang="en-US" altLang="ja-JP" sz="1800" b="1" dirty="0">
              <a:solidFill>
                <a:schemeClr val="bg1"/>
              </a:solidFill>
              <a:latin typeface="メイリオ" panose="020B0604030504040204" pitchFamily="50" charset="-128"/>
              <a:ea typeface="メイリオ" panose="020B0604030504040204" pitchFamily="50" charset="-128"/>
              <a:cs typeface="Arial Unicode MS" panose="020B0604020202020204" pitchFamily="50" charset="-128"/>
            </a:endParaRPr>
          </a:p>
        </p:txBody>
      </p:sp>
      <p:sp>
        <p:nvSpPr>
          <p:cNvPr id="85" name="Text Box 7">
            <a:extLst>
              <a:ext uri="{FF2B5EF4-FFF2-40B4-BE49-F238E27FC236}">
                <a16:creationId xmlns:a16="http://schemas.microsoft.com/office/drawing/2014/main" id="{C6EEC23C-4930-4D78-869E-C2F0C783ED0F}"/>
              </a:ext>
            </a:extLst>
          </p:cNvPr>
          <p:cNvSpPr txBox="1">
            <a:spLocks noChangeArrowheads="1"/>
          </p:cNvSpPr>
          <p:nvPr/>
        </p:nvSpPr>
        <p:spPr bwMode="auto">
          <a:xfrm>
            <a:off x="6355549" y="5781270"/>
            <a:ext cx="363378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pPr>
            <a:r>
              <a:rPr lang="ja-JP" altLang="en-US" sz="1800" b="1" dirty="0">
                <a:solidFill>
                  <a:schemeClr val="bg1"/>
                </a:solidFill>
                <a:latin typeface="メイリオ" panose="020B0604030504040204" pitchFamily="50" charset="-128"/>
                <a:ea typeface="メイリオ" panose="020B0604030504040204" pitchFamily="50" charset="-128"/>
                <a:cs typeface="Arial Unicode MS" panose="020B0604020202020204" pitchFamily="50" charset="-128"/>
              </a:rPr>
              <a:t>内定を出し始める</a:t>
            </a:r>
            <a:endParaRPr lang="en-US" altLang="ja-JP" sz="1800" b="1" dirty="0">
              <a:solidFill>
                <a:schemeClr val="bg1"/>
              </a:solidFill>
              <a:latin typeface="メイリオ" panose="020B0604030504040204" pitchFamily="50" charset="-128"/>
              <a:ea typeface="メイリオ" panose="020B0604030504040204" pitchFamily="50" charset="-128"/>
              <a:cs typeface="Arial Unicode MS" panose="020B0604020202020204" pitchFamily="50" charset="-128"/>
            </a:endParaRPr>
          </a:p>
        </p:txBody>
      </p:sp>
      <p:sp>
        <p:nvSpPr>
          <p:cNvPr id="86" name="Text Box 7">
            <a:extLst>
              <a:ext uri="{FF2B5EF4-FFF2-40B4-BE49-F238E27FC236}">
                <a16:creationId xmlns:a16="http://schemas.microsoft.com/office/drawing/2014/main" id="{22C4B143-4B02-4391-8405-996337B5CE4D}"/>
              </a:ext>
            </a:extLst>
          </p:cNvPr>
          <p:cNvSpPr txBox="1">
            <a:spLocks noChangeArrowheads="1"/>
          </p:cNvSpPr>
          <p:nvPr/>
        </p:nvSpPr>
        <p:spPr bwMode="auto">
          <a:xfrm>
            <a:off x="6510337" y="6255115"/>
            <a:ext cx="363378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pPr>
            <a:r>
              <a:rPr lang="ja-JP" altLang="en-US" sz="1800" b="1" dirty="0">
                <a:solidFill>
                  <a:schemeClr val="bg1"/>
                </a:solidFill>
                <a:latin typeface="メイリオ" panose="020B0604030504040204" pitchFamily="50" charset="-128"/>
                <a:ea typeface="メイリオ" panose="020B0604030504040204" pitchFamily="50" charset="-128"/>
                <a:cs typeface="Arial Unicode MS" panose="020B0604020202020204" pitchFamily="50" charset="-128"/>
              </a:rPr>
              <a:t>追加採用開始</a:t>
            </a:r>
            <a:endParaRPr lang="en-US" altLang="ja-JP" sz="1800" b="1" dirty="0">
              <a:solidFill>
                <a:schemeClr val="bg1"/>
              </a:solidFill>
              <a:latin typeface="メイリオ" panose="020B0604030504040204" pitchFamily="50" charset="-128"/>
              <a:ea typeface="メイリオ" panose="020B0604030504040204" pitchFamily="50" charset="-128"/>
              <a:cs typeface="Arial Unicode MS" panose="020B0604020202020204" pitchFamily="50" charset="-128"/>
            </a:endParaRPr>
          </a:p>
        </p:txBody>
      </p:sp>
      <p:cxnSp>
        <p:nvCxnSpPr>
          <p:cNvPr id="87" name="直線矢印コネクタ 86">
            <a:extLst>
              <a:ext uri="{FF2B5EF4-FFF2-40B4-BE49-F238E27FC236}">
                <a16:creationId xmlns:a16="http://schemas.microsoft.com/office/drawing/2014/main" id="{A99ED0A4-7559-48BC-88E3-6156B55DE1C2}"/>
              </a:ext>
            </a:extLst>
          </p:cNvPr>
          <p:cNvCxnSpPr>
            <a:cxnSpLocks/>
          </p:cNvCxnSpPr>
          <p:nvPr/>
        </p:nvCxnSpPr>
        <p:spPr>
          <a:xfrm>
            <a:off x="5826914" y="2152650"/>
            <a:ext cx="0" cy="1113411"/>
          </a:xfrm>
          <a:prstGeom prst="straightConnector1">
            <a:avLst/>
          </a:prstGeom>
          <a:ln w="28575">
            <a:solidFill>
              <a:srgbClr val="000066"/>
            </a:solidFill>
            <a:prstDash val="sysDash"/>
            <a:tailEnd type="triangle"/>
          </a:ln>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28662448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477C9AD5-F5DF-124B-B0FF-FD84C62DEA9E}" type="slidenum">
              <a:rPr lang="ja-JP" altLang="en-US" smtClean="0"/>
              <a:pPr/>
              <a:t>27</a:t>
            </a:fld>
            <a:endParaRPr lang="ja-JP" altLang="en-US" dirty="0"/>
          </a:p>
        </p:txBody>
      </p:sp>
      <p:sp>
        <p:nvSpPr>
          <p:cNvPr id="9" name="Text Box 7"/>
          <p:cNvSpPr txBox="1">
            <a:spLocks noChangeArrowheads="1"/>
          </p:cNvSpPr>
          <p:nvPr/>
        </p:nvSpPr>
        <p:spPr bwMode="auto">
          <a:xfrm>
            <a:off x="90488" y="60600"/>
            <a:ext cx="78486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pPr>
            <a:r>
              <a:rPr lang="ja-JP" altLang="en-US" sz="2400" b="1" dirty="0">
                <a:latin typeface="メイリオ" panose="020B0604030504040204" pitchFamily="50" charset="-128"/>
                <a:ea typeface="メイリオ" panose="020B0604030504040204" pitchFamily="50" charset="-128"/>
                <a:cs typeface="Arial Unicode MS" panose="020B0604020202020204" pitchFamily="50" charset="-128"/>
              </a:rPr>
              <a:t>日本の就職活動のスケジュール</a:t>
            </a:r>
            <a:endParaRPr lang="en-US" altLang="ja-JP" sz="2400" b="1" dirty="0">
              <a:latin typeface="メイリオ" panose="020B0604030504040204" pitchFamily="50" charset="-128"/>
              <a:ea typeface="メイリオ" panose="020B0604030504040204" pitchFamily="50" charset="-128"/>
              <a:cs typeface="Arial Unicode MS" panose="020B0604020202020204" pitchFamily="50" charset="-128"/>
            </a:endParaRPr>
          </a:p>
        </p:txBody>
      </p:sp>
      <p:grpSp>
        <p:nvGrpSpPr>
          <p:cNvPr id="5" name="グループ化 4">
            <a:extLst>
              <a:ext uri="{FF2B5EF4-FFF2-40B4-BE49-F238E27FC236}">
                <a16:creationId xmlns:a16="http://schemas.microsoft.com/office/drawing/2014/main" id="{BA31BEDA-C8E5-407C-A129-EEC0FA9F17BB}"/>
              </a:ext>
            </a:extLst>
          </p:cNvPr>
          <p:cNvGrpSpPr/>
          <p:nvPr/>
        </p:nvGrpSpPr>
        <p:grpSpPr>
          <a:xfrm>
            <a:off x="695325" y="1139714"/>
            <a:ext cx="904875" cy="5636285"/>
            <a:chOff x="695325" y="777764"/>
            <a:chExt cx="904875" cy="5636285"/>
          </a:xfrm>
        </p:grpSpPr>
        <p:sp>
          <p:nvSpPr>
            <p:cNvPr id="7" name="四角形: 角を丸くする 6">
              <a:extLst>
                <a:ext uri="{FF2B5EF4-FFF2-40B4-BE49-F238E27FC236}">
                  <a16:creationId xmlns:a16="http://schemas.microsoft.com/office/drawing/2014/main" id="{6C8B6B71-F162-4F8B-9047-CD6D216F69F6}"/>
                </a:ext>
              </a:extLst>
            </p:cNvPr>
            <p:cNvSpPr/>
            <p:nvPr/>
          </p:nvSpPr>
          <p:spPr>
            <a:xfrm>
              <a:off x="695325" y="777764"/>
              <a:ext cx="904875" cy="393831"/>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5" name="四角形: 角を丸くする 14">
              <a:extLst>
                <a:ext uri="{FF2B5EF4-FFF2-40B4-BE49-F238E27FC236}">
                  <a16:creationId xmlns:a16="http://schemas.microsoft.com/office/drawing/2014/main" id="{B3C41983-04D5-468A-9ED2-4E0F31DFF8CB}"/>
                </a:ext>
              </a:extLst>
            </p:cNvPr>
            <p:cNvSpPr/>
            <p:nvPr/>
          </p:nvSpPr>
          <p:spPr>
            <a:xfrm>
              <a:off x="695325" y="1180505"/>
              <a:ext cx="904875" cy="393831"/>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4" name="四角形: 角を丸くする 23">
              <a:extLst>
                <a:ext uri="{FF2B5EF4-FFF2-40B4-BE49-F238E27FC236}">
                  <a16:creationId xmlns:a16="http://schemas.microsoft.com/office/drawing/2014/main" id="{32A049A4-315D-4901-8C4C-916C549D7694}"/>
                </a:ext>
              </a:extLst>
            </p:cNvPr>
            <p:cNvSpPr/>
            <p:nvPr/>
          </p:nvSpPr>
          <p:spPr>
            <a:xfrm>
              <a:off x="695325" y="1583246"/>
              <a:ext cx="904875" cy="393831"/>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5" name="四角形: 角を丸くする 24">
              <a:extLst>
                <a:ext uri="{FF2B5EF4-FFF2-40B4-BE49-F238E27FC236}">
                  <a16:creationId xmlns:a16="http://schemas.microsoft.com/office/drawing/2014/main" id="{6B46A76B-D1C7-47F3-A71A-2E1A225413DF}"/>
                </a:ext>
              </a:extLst>
            </p:cNvPr>
            <p:cNvSpPr/>
            <p:nvPr/>
          </p:nvSpPr>
          <p:spPr>
            <a:xfrm>
              <a:off x="695325" y="1986894"/>
              <a:ext cx="904875" cy="393831"/>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6" name="四角形: 角を丸くする 25">
              <a:extLst>
                <a:ext uri="{FF2B5EF4-FFF2-40B4-BE49-F238E27FC236}">
                  <a16:creationId xmlns:a16="http://schemas.microsoft.com/office/drawing/2014/main" id="{51CB2E1C-C676-4C1A-92C1-913FADD45986}"/>
                </a:ext>
              </a:extLst>
            </p:cNvPr>
            <p:cNvSpPr/>
            <p:nvPr/>
          </p:nvSpPr>
          <p:spPr>
            <a:xfrm>
              <a:off x="695325" y="2389635"/>
              <a:ext cx="904875" cy="393831"/>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7" name="四角形: 角を丸くする 26">
              <a:extLst>
                <a:ext uri="{FF2B5EF4-FFF2-40B4-BE49-F238E27FC236}">
                  <a16:creationId xmlns:a16="http://schemas.microsoft.com/office/drawing/2014/main" id="{CC483D4E-E338-4672-91DA-A54CE40CE48B}"/>
                </a:ext>
              </a:extLst>
            </p:cNvPr>
            <p:cNvSpPr/>
            <p:nvPr/>
          </p:nvSpPr>
          <p:spPr>
            <a:xfrm>
              <a:off x="695325" y="2792376"/>
              <a:ext cx="904875" cy="393831"/>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8" name="四角形: 角を丸くする 27">
              <a:extLst>
                <a:ext uri="{FF2B5EF4-FFF2-40B4-BE49-F238E27FC236}">
                  <a16:creationId xmlns:a16="http://schemas.microsoft.com/office/drawing/2014/main" id="{05DE84C4-84A1-4AC5-AEF6-141DA438490F}"/>
                </a:ext>
              </a:extLst>
            </p:cNvPr>
            <p:cNvSpPr/>
            <p:nvPr/>
          </p:nvSpPr>
          <p:spPr>
            <a:xfrm>
              <a:off x="695325" y="3196024"/>
              <a:ext cx="904875" cy="393831"/>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9" name="四角形: 角を丸くする 28">
              <a:extLst>
                <a:ext uri="{FF2B5EF4-FFF2-40B4-BE49-F238E27FC236}">
                  <a16:creationId xmlns:a16="http://schemas.microsoft.com/office/drawing/2014/main" id="{A387C934-F983-4DFE-82ED-BE4F52BEA1D9}"/>
                </a:ext>
              </a:extLst>
            </p:cNvPr>
            <p:cNvSpPr/>
            <p:nvPr/>
          </p:nvSpPr>
          <p:spPr>
            <a:xfrm>
              <a:off x="695325" y="3598765"/>
              <a:ext cx="904875" cy="393831"/>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0" name="四角形: 角を丸くする 29">
              <a:extLst>
                <a:ext uri="{FF2B5EF4-FFF2-40B4-BE49-F238E27FC236}">
                  <a16:creationId xmlns:a16="http://schemas.microsoft.com/office/drawing/2014/main" id="{11500F33-D156-4F51-B38E-24627EB5E6F0}"/>
                </a:ext>
              </a:extLst>
            </p:cNvPr>
            <p:cNvSpPr/>
            <p:nvPr/>
          </p:nvSpPr>
          <p:spPr>
            <a:xfrm>
              <a:off x="695325" y="4001506"/>
              <a:ext cx="904875" cy="393831"/>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1" name="四角形: 角を丸くする 30">
              <a:extLst>
                <a:ext uri="{FF2B5EF4-FFF2-40B4-BE49-F238E27FC236}">
                  <a16:creationId xmlns:a16="http://schemas.microsoft.com/office/drawing/2014/main" id="{EEEF94C6-DDF5-4FA6-8FF5-7A0CCFE20B86}"/>
                </a:ext>
              </a:extLst>
            </p:cNvPr>
            <p:cNvSpPr/>
            <p:nvPr/>
          </p:nvSpPr>
          <p:spPr>
            <a:xfrm>
              <a:off x="695325" y="4404673"/>
              <a:ext cx="904875" cy="393831"/>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2" name="四角形: 角を丸くする 31">
              <a:extLst>
                <a:ext uri="{FF2B5EF4-FFF2-40B4-BE49-F238E27FC236}">
                  <a16:creationId xmlns:a16="http://schemas.microsoft.com/office/drawing/2014/main" id="{F73291F7-73AD-4D7F-9557-AA9B04AB3683}"/>
                </a:ext>
              </a:extLst>
            </p:cNvPr>
            <p:cNvSpPr/>
            <p:nvPr/>
          </p:nvSpPr>
          <p:spPr>
            <a:xfrm>
              <a:off x="695325" y="4807414"/>
              <a:ext cx="904875" cy="393831"/>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3" name="四角形: 角を丸くする 32">
              <a:extLst>
                <a:ext uri="{FF2B5EF4-FFF2-40B4-BE49-F238E27FC236}">
                  <a16:creationId xmlns:a16="http://schemas.microsoft.com/office/drawing/2014/main" id="{6D479C54-9ECD-49A0-95CA-4AED6E8D6036}"/>
                </a:ext>
              </a:extLst>
            </p:cNvPr>
            <p:cNvSpPr/>
            <p:nvPr/>
          </p:nvSpPr>
          <p:spPr>
            <a:xfrm>
              <a:off x="695325" y="5210155"/>
              <a:ext cx="904875" cy="393831"/>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4" name="四角形: 角を丸くする 33">
              <a:extLst>
                <a:ext uri="{FF2B5EF4-FFF2-40B4-BE49-F238E27FC236}">
                  <a16:creationId xmlns:a16="http://schemas.microsoft.com/office/drawing/2014/main" id="{A80A39D7-DE01-4A02-AC1E-5CA0820FC7A7}"/>
                </a:ext>
              </a:extLst>
            </p:cNvPr>
            <p:cNvSpPr/>
            <p:nvPr/>
          </p:nvSpPr>
          <p:spPr>
            <a:xfrm>
              <a:off x="695325" y="5617477"/>
              <a:ext cx="904875" cy="393831"/>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5" name="四角形: 角を丸くする 34">
              <a:extLst>
                <a:ext uri="{FF2B5EF4-FFF2-40B4-BE49-F238E27FC236}">
                  <a16:creationId xmlns:a16="http://schemas.microsoft.com/office/drawing/2014/main" id="{9A9C741E-0F1F-4E6A-B5E8-BA63367D98B0}"/>
                </a:ext>
              </a:extLst>
            </p:cNvPr>
            <p:cNvSpPr/>
            <p:nvPr/>
          </p:nvSpPr>
          <p:spPr>
            <a:xfrm>
              <a:off x="695325" y="6020218"/>
              <a:ext cx="904875" cy="393831"/>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
        <p:nvSpPr>
          <p:cNvPr id="17" name="Text Box 7">
            <a:extLst>
              <a:ext uri="{FF2B5EF4-FFF2-40B4-BE49-F238E27FC236}">
                <a16:creationId xmlns:a16="http://schemas.microsoft.com/office/drawing/2014/main" id="{99B018FB-EF49-4C1F-8C21-83C2247E25E1}"/>
              </a:ext>
            </a:extLst>
          </p:cNvPr>
          <p:cNvSpPr txBox="1">
            <a:spLocks noChangeArrowheads="1"/>
          </p:cNvSpPr>
          <p:nvPr/>
        </p:nvSpPr>
        <p:spPr bwMode="auto">
          <a:xfrm>
            <a:off x="823912" y="1186430"/>
            <a:ext cx="107632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pPr>
            <a:r>
              <a:rPr lang="en-US" altLang="ja-JP" sz="2000" b="1" dirty="0">
                <a:solidFill>
                  <a:schemeClr val="bg1"/>
                </a:solidFill>
                <a:latin typeface="メイリオ" panose="020B0604030504040204" pitchFamily="50" charset="-128"/>
                <a:ea typeface="メイリオ" panose="020B0604030504040204" pitchFamily="50" charset="-128"/>
                <a:cs typeface="Arial Unicode MS" panose="020B0604020202020204" pitchFamily="50" charset="-128"/>
              </a:rPr>
              <a:t>6</a:t>
            </a:r>
            <a:r>
              <a:rPr lang="ja-JP" altLang="en-US" sz="2000" b="1" dirty="0">
                <a:solidFill>
                  <a:schemeClr val="bg1"/>
                </a:solidFill>
                <a:latin typeface="メイリオ" panose="020B0604030504040204" pitchFamily="50" charset="-128"/>
                <a:ea typeface="メイリオ" panose="020B0604030504040204" pitchFamily="50" charset="-128"/>
                <a:cs typeface="Arial Unicode MS" panose="020B0604020202020204" pitchFamily="50" charset="-128"/>
              </a:rPr>
              <a:t>月</a:t>
            </a:r>
            <a:endParaRPr lang="en-US" altLang="ja-JP" sz="2000" b="1" dirty="0">
              <a:solidFill>
                <a:schemeClr val="bg1"/>
              </a:solidFill>
              <a:latin typeface="メイリオ" panose="020B0604030504040204" pitchFamily="50" charset="-128"/>
              <a:ea typeface="メイリオ" panose="020B0604030504040204" pitchFamily="50" charset="-128"/>
              <a:cs typeface="Arial Unicode MS" panose="020B0604020202020204" pitchFamily="50" charset="-128"/>
            </a:endParaRPr>
          </a:p>
        </p:txBody>
      </p:sp>
      <p:sp>
        <p:nvSpPr>
          <p:cNvPr id="37" name="Text Box 7">
            <a:extLst>
              <a:ext uri="{FF2B5EF4-FFF2-40B4-BE49-F238E27FC236}">
                <a16:creationId xmlns:a16="http://schemas.microsoft.com/office/drawing/2014/main" id="{43B73F29-70A4-4C94-817D-E0885984673C}"/>
              </a:ext>
            </a:extLst>
          </p:cNvPr>
          <p:cNvSpPr txBox="1">
            <a:spLocks noChangeArrowheads="1"/>
          </p:cNvSpPr>
          <p:nvPr/>
        </p:nvSpPr>
        <p:spPr bwMode="auto">
          <a:xfrm>
            <a:off x="847725" y="1580900"/>
            <a:ext cx="107632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pPr>
            <a:r>
              <a:rPr lang="en-US" altLang="ja-JP" sz="2000" b="1" dirty="0">
                <a:solidFill>
                  <a:schemeClr val="bg1"/>
                </a:solidFill>
                <a:latin typeface="メイリオ" panose="020B0604030504040204" pitchFamily="50" charset="-128"/>
                <a:ea typeface="メイリオ" panose="020B0604030504040204" pitchFamily="50" charset="-128"/>
                <a:cs typeface="Arial Unicode MS" panose="020B0604020202020204" pitchFamily="50" charset="-128"/>
              </a:rPr>
              <a:t>7</a:t>
            </a:r>
            <a:r>
              <a:rPr lang="ja-JP" altLang="en-US" sz="2000" b="1" dirty="0">
                <a:solidFill>
                  <a:schemeClr val="bg1"/>
                </a:solidFill>
                <a:latin typeface="メイリオ" panose="020B0604030504040204" pitchFamily="50" charset="-128"/>
                <a:ea typeface="メイリオ" panose="020B0604030504040204" pitchFamily="50" charset="-128"/>
                <a:cs typeface="Arial Unicode MS" panose="020B0604020202020204" pitchFamily="50" charset="-128"/>
              </a:rPr>
              <a:t>月</a:t>
            </a:r>
            <a:endParaRPr lang="en-US" altLang="ja-JP" sz="2000" b="1" dirty="0">
              <a:solidFill>
                <a:schemeClr val="bg1"/>
              </a:solidFill>
              <a:latin typeface="メイリオ" panose="020B0604030504040204" pitchFamily="50" charset="-128"/>
              <a:ea typeface="メイリオ" panose="020B0604030504040204" pitchFamily="50" charset="-128"/>
              <a:cs typeface="Arial Unicode MS" panose="020B0604020202020204" pitchFamily="50" charset="-128"/>
            </a:endParaRPr>
          </a:p>
        </p:txBody>
      </p:sp>
      <p:sp>
        <p:nvSpPr>
          <p:cNvPr id="38" name="Text Box 7">
            <a:extLst>
              <a:ext uri="{FF2B5EF4-FFF2-40B4-BE49-F238E27FC236}">
                <a16:creationId xmlns:a16="http://schemas.microsoft.com/office/drawing/2014/main" id="{402389BE-6EC9-4D9A-A8C7-9A1B8FFC54EE}"/>
              </a:ext>
            </a:extLst>
          </p:cNvPr>
          <p:cNvSpPr txBox="1">
            <a:spLocks noChangeArrowheads="1"/>
          </p:cNvSpPr>
          <p:nvPr/>
        </p:nvSpPr>
        <p:spPr bwMode="auto">
          <a:xfrm>
            <a:off x="847724" y="1995375"/>
            <a:ext cx="107632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pPr>
            <a:r>
              <a:rPr lang="en-US" altLang="ja-JP" sz="2000" b="1" dirty="0">
                <a:solidFill>
                  <a:schemeClr val="bg1"/>
                </a:solidFill>
                <a:latin typeface="メイリオ" panose="020B0604030504040204" pitchFamily="50" charset="-128"/>
                <a:ea typeface="メイリオ" panose="020B0604030504040204" pitchFamily="50" charset="-128"/>
                <a:cs typeface="Arial Unicode MS" panose="020B0604020202020204" pitchFamily="50" charset="-128"/>
              </a:rPr>
              <a:t>8</a:t>
            </a:r>
            <a:r>
              <a:rPr lang="ja-JP" altLang="en-US" sz="2000" b="1" dirty="0">
                <a:solidFill>
                  <a:schemeClr val="bg1"/>
                </a:solidFill>
                <a:latin typeface="メイリオ" panose="020B0604030504040204" pitchFamily="50" charset="-128"/>
                <a:ea typeface="メイリオ" panose="020B0604030504040204" pitchFamily="50" charset="-128"/>
                <a:cs typeface="Arial Unicode MS" panose="020B0604020202020204" pitchFamily="50" charset="-128"/>
              </a:rPr>
              <a:t>月</a:t>
            </a:r>
            <a:endParaRPr lang="en-US" altLang="ja-JP" sz="2000" b="1" dirty="0">
              <a:solidFill>
                <a:schemeClr val="bg1"/>
              </a:solidFill>
              <a:latin typeface="メイリオ" panose="020B0604030504040204" pitchFamily="50" charset="-128"/>
              <a:ea typeface="メイリオ" panose="020B0604030504040204" pitchFamily="50" charset="-128"/>
              <a:cs typeface="Arial Unicode MS" panose="020B0604020202020204" pitchFamily="50" charset="-128"/>
            </a:endParaRPr>
          </a:p>
        </p:txBody>
      </p:sp>
      <p:sp>
        <p:nvSpPr>
          <p:cNvPr id="39" name="Text Box 7">
            <a:extLst>
              <a:ext uri="{FF2B5EF4-FFF2-40B4-BE49-F238E27FC236}">
                <a16:creationId xmlns:a16="http://schemas.microsoft.com/office/drawing/2014/main" id="{8CD3F538-780E-4BE5-BC9E-7DACB4BB8357}"/>
              </a:ext>
            </a:extLst>
          </p:cNvPr>
          <p:cNvSpPr txBox="1">
            <a:spLocks noChangeArrowheads="1"/>
          </p:cNvSpPr>
          <p:nvPr/>
        </p:nvSpPr>
        <p:spPr bwMode="auto">
          <a:xfrm>
            <a:off x="847724" y="2404395"/>
            <a:ext cx="107632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pPr>
            <a:r>
              <a:rPr lang="en-US" altLang="ja-JP" sz="2000" b="1" dirty="0">
                <a:solidFill>
                  <a:schemeClr val="bg1"/>
                </a:solidFill>
                <a:latin typeface="メイリオ" panose="020B0604030504040204" pitchFamily="50" charset="-128"/>
                <a:ea typeface="メイリオ" panose="020B0604030504040204" pitchFamily="50" charset="-128"/>
                <a:cs typeface="Arial Unicode MS" panose="020B0604020202020204" pitchFamily="50" charset="-128"/>
              </a:rPr>
              <a:t>9</a:t>
            </a:r>
            <a:r>
              <a:rPr lang="ja-JP" altLang="en-US" sz="2000" b="1" dirty="0">
                <a:solidFill>
                  <a:schemeClr val="bg1"/>
                </a:solidFill>
                <a:latin typeface="メイリオ" panose="020B0604030504040204" pitchFamily="50" charset="-128"/>
                <a:ea typeface="メイリオ" panose="020B0604030504040204" pitchFamily="50" charset="-128"/>
                <a:cs typeface="Arial Unicode MS" panose="020B0604020202020204" pitchFamily="50" charset="-128"/>
              </a:rPr>
              <a:t>月</a:t>
            </a:r>
            <a:endParaRPr lang="en-US" altLang="ja-JP" sz="2000" b="1" dirty="0">
              <a:solidFill>
                <a:schemeClr val="bg1"/>
              </a:solidFill>
              <a:latin typeface="メイリオ" panose="020B0604030504040204" pitchFamily="50" charset="-128"/>
              <a:ea typeface="メイリオ" panose="020B0604030504040204" pitchFamily="50" charset="-128"/>
              <a:cs typeface="Arial Unicode MS" panose="020B0604020202020204" pitchFamily="50" charset="-128"/>
            </a:endParaRPr>
          </a:p>
        </p:txBody>
      </p:sp>
      <p:sp>
        <p:nvSpPr>
          <p:cNvPr id="40" name="Text Box 7">
            <a:extLst>
              <a:ext uri="{FF2B5EF4-FFF2-40B4-BE49-F238E27FC236}">
                <a16:creationId xmlns:a16="http://schemas.microsoft.com/office/drawing/2014/main" id="{017B2279-188C-4BDD-9F1B-755B90F4C34F}"/>
              </a:ext>
            </a:extLst>
          </p:cNvPr>
          <p:cNvSpPr txBox="1">
            <a:spLocks noChangeArrowheads="1"/>
          </p:cNvSpPr>
          <p:nvPr/>
        </p:nvSpPr>
        <p:spPr bwMode="auto">
          <a:xfrm>
            <a:off x="757237" y="2791943"/>
            <a:ext cx="107632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pPr>
            <a:r>
              <a:rPr lang="en-US" altLang="ja-JP" sz="2000" b="1" dirty="0">
                <a:solidFill>
                  <a:schemeClr val="bg1"/>
                </a:solidFill>
                <a:latin typeface="メイリオ" panose="020B0604030504040204" pitchFamily="50" charset="-128"/>
                <a:ea typeface="メイリオ" panose="020B0604030504040204" pitchFamily="50" charset="-128"/>
                <a:cs typeface="Arial Unicode MS" panose="020B0604020202020204" pitchFamily="50" charset="-128"/>
              </a:rPr>
              <a:t>10</a:t>
            </a:r>
            <a:r>
              <a:rPr lang="ja-JP" altLang="en-US" sz="2000" b="1" dirty="0">
                <a:solidFill>
                  <a:schemeClr val="bg1"/>
                </a:solidFill>
                <a:latin typeface="メイリオ" panose="020B0604030504040204" pitchFamily="50" charset="-128"/>
                <a:ea typeface="メイリオ" panose="020B0604030504040204" pitchFamily="50" charset="-128"/>
                <a:cs typeface="Arial Unicode MS" panose="020B0604020202020204" pitchFamily="50" charset="-128"/>
              </a:rPr>
              <a:t>月</a:t>
            </a:r>
            <a:endParaRPr lang="en-US" altLang="ja-JP" sz="2000" b="1" dirty="0">
              <a:solidFill>
                <a:schemeClr val="bg1"/>
              </a:solidFill>
              <a:latin typeface="メイリオ" panose="020B0604030504040204" pitchFamily="50" charset="-128"/>
              <a:ea typeface="メイリオ" panose="020B0604030504040204" pitchFamily="50" charset="-128"/>
              <a:cs typeface="Arial Unicode MS" panose="020B0604020202020204" pitchFamily="50" charset="-128"/>
            </a:endParaRPr>
          </a:p>
        </p:txBody>
      </p:sp>
      <p:sp>
        <p:nvSpPr>
          <p:cNvPr id="41" name="Text Box 7">
            <a:extLst>
              <a:ext uri="{FF2B5EF4-FFF2-40B4-BE49-F238E27FC236}">
                <a16:creationId xmlns:a16="http://schemas.microsoft.com/office/drawing/2014/main" id="{27C6C33B-4C77-40D9-A91D-B0D04BDB98BA}"/>
              </a:ext>
            </a:extLst>
          </p:cNvPr>
          <p:cNvSpPr txBox="1">
            <a:spLocks noChangeArrowheads="1"/>
          </p:cNvSpPr>
          <p:nvPr/>
        </p:nvSpPr>
        <p:spPr bwMode="auto">
          <a:xfrm>
            <a:off x="759618" y="3183253"/>
            <a:ext cx="107632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pPr>
            <a:r>
              <a:rPr lang="en-US" altLang="ja-JP" sz="2000" b="1" dirty="0">
                <a:solidFill>
                  <a:schemeClr val="bg1"/>
                </a:solidFill>
                <a:latin typeface="メイリオ" panose="020B0604030504040204" pitchFamily="50" charset="-128"/>
                <a:ea typeface="メイリオ" panose="020B0604030504040204" pitchFamily="50" charset="-128"/>
                <a:cs typeface="Arial Unicode MS" panose="020B0604020202020204" pitchFamily="50" charset="-128"/>
              </a:rPr>
              <a:t>11</a:t>
            </a:r>
            <a:r>
              <a:rPr lang="ja-JP" altLang="en-US" sz="2000" b="1" dirty="0">
                <a:solidFill>
                  <a:schemeClr val="bg1"/>
                </a:solidFill>
                <a:latin typeface="メイリオ" panose="020B0604030504040204" pitchFamily="50" charset="-128"/>
                <a:ea typeface="メイリオ" panose="020B0604030504040204" pitchFamily="50" charset="-128"/>
                <a:cs typeface="Arial Unicode MS" panose="020B0604020202020204" pitchFamily="50" charset="-128"/>
              </a:rPr>
              <a:t>月</a:t>
            </a:r>
            <a:endParaRPr lang="en-US" altLang="ja-JP" sz="2000" b="1" dirty="0">
              <a:solidFill>
                <a:schemeClr val="bg1"/>
              </a:solidFill>
              <a:latin typeface="メイリオ" panose="020B0604030504040204" pitchFamily="50" charset="-128"/>
              <a:ea typeface="メイリオ" panose="020B0604030504040204" pitchFamily="50" charset="-128"/>
              <a:cs typeface="Arial Unicode MS" panose="020B0604020202020204" pitchFamily="50" charset="-128"/>
            </a:endParaRPr>
          </a:p>
        </p:txBody>
      </p:sp>
      <p:sp>
        <p:nvSpPr>
          <p:cNvPr id="42" name="Text Box 7">
            <a:extLst>
              <a:ext uri="{FF2B5EF4-FFF2-40B4-BE49-F238E27FC236}">
                <a16:creationId xmlns:a16="http://schemas.microsoft.com/office/drawing/2014/main" id="{B95BE8E4-413B-4687-B6E2-845E7AD4CAE2}"/>
              </a:ext>
            </a:extLst>
          </p:cNvPr>
          <p:cNvSpPr txBox="1">
            <a:spLocks noChangeArrowheads="1"/>
          </p:cNvSpPr>
          <p:nvPr/>
        </p:nvSpPr>
        <p:spPr bwMode="auto">
          <a:xfrm>
            <a:off x="761999" y="3592163"/>
            <a:ext cx="107632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pPr>
            <a:r>
              <a:rPr lang="en-US" altLang="ja-JP" sz="2000" b="1" dirty="0">
                <a:solidFill>
                  <a:schemeClr val="bg1"/>
                </a:solidFill>
                <a:latin typeface="メイリオ" panose="020B0604030504040204" pitchFamily="50" charset="-128"/>
                <a:ea typeface="メイリオ" panose="020B0604030504040204" pitchFamily="50" charset="-128"/>
                <a:cs typeface="Arial Unicode MS" panose="020B0604020202020204" pitchFamily="50" charset="-128"/>
              </a:rPr>
              <a:t>12</a:t>
            </a:r>
            <a:r>
              <a:rPr lang="ja-JP" altLang="en-US" sz="2000" b="1" dirty="0">
                <a:solidFill>
                  <a:schemeClr val="bg1"/>
                </a:solidFill>
                <a:latin typeface="メイリオ" panose="020B0604030504040204" pitchFamily="50" charset="-128"/>
                <a:ea typeface="メイリオ" panose="020B0604030504040204" pitchFamily="50" charset="-128"/>
                <a:cs typeface="Arial Unicode MS" panose="020B0604020202020204" pitchFamily="50" charset="-128"/>
              </a:rPr>
              <a:t>月</a:t>
            </a:r>
            <a:endParaRPr lang="en-US" altLang="ja-JP" sz="2000" b="1" dirty="0">
              <a:solidFill>
                <a:schemeClr val="bg1"/>
              </a:solidFill>
              <a:latin typeface="メイリオ" panose="020B0604030504040204" pitchFamily="50" charset="-128"/>
              <a:ea typeface="メイリオ" panose="020B0604030504040204" pitchFamily="50" charset="-128"/>
              <a:cs typeface="Arial Unicode MS" panose="020B0604020202020204" pitchFamily="50" charset="-128"/>
            </a:endParaRPr>
          </a:p>
        </p:txBody>
      </p:sp>
      <p:sp>
        <p:nvSpPr>
          <p:cNvPr id="43" name="Text Box 7">
            <a:extLst>
              <a:ext uri="{FF2B5EF4-FFF2-40B4-BE49-F238E27FC236}">
                <a16:creationId xmlns:a16="http://schemas.microsoft.com/office/drawing/2014/main" id="{3E194924-4294-43DF-8510-BA7A23B9B999}"/>
              </a:ext>
            </a:extLst>
          </p:cNvPr>
          <p:cNvSpPr txBox="1">
            <a:spLocks noChangeArrowheads="1"/>
          </p:cNvSpPr>
          <p:nvPr/>
        </p:nvSpPr>
        <p:spPr bwMode="auto">
          <a:xfrm>
            <a:off x="857250" y="4001183"/>
            <a:ext cx="107632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pPr>
            <a:r>
              <a:rPr lang="en-US" altLang="ja-JP" sz="2000" b="1" dirty="0">
                <a:solidFill>
                  <a:schemeClr val="bg1"/>
                </a:solidFill>
                <a:latin typeface="メイリオ" panose="020B0604030504040204" pitchFamily="50" charset="-128"/>
                <a:ea typeface="メイリオ" panose="020B0604030504040204" pitchFamily="50" charset="-128"/>
                <a:cs typeface="Arial Unicode MS" panose="020B0604020202020204" pitchFamily="50" charset="-128"/>
              </a:rPr>
              <a:t>1</a:t>
            </a:r>
            <a:r>
              <a:rPr lang="ja-JP" altLang="en-US" sz="2000" b="1" dirty="0">
                <a:solidFill>
                  <a:schemeClr val="bg1"/>
                </a:solidFill>
                <a:latin typeface="メイリオ" panose="020B0604030504040204" pitchFamily="50" charset="-128"/>
                <a:ea typeface="メイリオ" panose="020B0604030504040204" pitchFamily="50" charset="-128"/>
                <a:cs typeface="Arial Unicode MS" panose="020B0604020202020204" pitchFamily="50" charset="-128"/>
              </a:rPr>
              <a:t>月</a:t>
            </a:r>
            <a:endParaRPr lang="en-US" altLang="ja-JP" sz="2000" b="1" dirty="0">
              <a:solidFill>
                <a:schemeClr val="bg1"/>
              </a:solidFill>
              <a:latin typeface="メイリオ" panose="020B0604030504040204" pitchFamily="50" charset="-128"/>
              <a:ea typeface="メイリオ" panose="020B0604030504040204" pitchFamily="50" charset="-128"/>
              <a:cs typeface="Arial Unicode MS" panose="020B0604020202020204" pitchFamily="50" charset="-128"/>
            </a:endParaRPr>
          </a:p>
        </p:txBody>
      </p:sp>
      <p:sp>
        <p:nvSpPr>
          <p:cNvPr id="44" name="Text Box 7">
            <a:extLst>
              <a:ext uri="{FF2B5EF4-FFF2-40B4-BE49-F238E27FC236}">
                <a16:creationId xmlns:a16="http://schemas.microsoft.com/office/drawing/2014/main" id="{BDA9284C-5BF7-4E15-8F0B-6F17668AE746}"/>
              </a:ext>
            </a:extLst>
          </p:cNvPr>
          <p:cNvSpPr txBox="1">
            <a:spLocks noChangeArrowheads="1"/>
          </p:cNvSpPr>
          <p:nvPr/>
        </p:nvSpPr>
        <p:spPr bwMode="auto">
          <a:xfrm>
            <a:off x="857250" y="4401293"/>
            <a:ext cx="107632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pPr>
            <a:r>
              <a:rPr lang="en-US" altLang="ja-JP" sz="2000" b="1" dirty="0">
                <a:solidFill>
                  <a:schemeClr val="bg1"/>
                </a:solidFill>
                <a:latin typeface="メイリオ" panose="020B0604030504040204" pitchFamily="50" charset="-128"/>
                <a:ea typeface="メイリオ" panose="020B0604030504040204" pitchFamily="50" charset="-128"/>
                <a:cs typeface="Arial Unicode MS" panose="020B0604020202020204" pitchFamily="50" charset="-128"/>
              </a:rPr>
              <a:t>2</a:t>
            </a:r>
            <a:r>
              <a:rPr lang="ja-JP" altLang="en-US" sz="2000" b="1" dirty="0">
                <a:solidFill>
                  <a:schemeClr val="bg1"/>
                </a:solidFill>
                <a:latin typeface="メイリオ" panose="020B0604030504040204" pitchFamily="50" charset="-128"/>
                <a:ea typeface="メイリオ" panose="020B0604030504040204" pitchFamily="50" charset="-128"/>
                <a:cs typeface="Arial Unicode MS" panose="020B0604020202020204" pitchFamily="50" charset="-128"/>
              </a:rPr>
              <a:t>月</a:t>
            </a:r>
            <a:endParaRPr lang="en-US" altLang="ja-JP" sz="2000" b="1" dirty="0">
              <a:solidFill>
                <a:schemeClr val="bg1"/>
              </a:solidFill>
              <a:latin typeface="メイリオ" panose="020B0604030504040204" pitchFamily="50" charset="-128"/>
              <a:ea typeface="メイリオ" panose="020B0604030504040204" pitchFamily="50" charset="-128"/>
              <a:cs typeface="Arial Unicode MS" panose="020B0604020202020204" pitchFamily="50" charset="-128"/>
            </a:endParaRPr>
          </a:p>
        </p:txBody>
      </p:sp>
      <p:sp>
        <p:nvSpPr>
          <p:cNvPr id="45" name="Text Box 7">
            <a:extLst>
              <a:ext uri="{FF2B5EF4-FFF2-40B4-BE49-F238E27FC236}">
                <a16:creationId xmlns:a16="http://schemas.microsoft.com/office/drawing/2014/main" id="{3391C2B0-E644-44BF-98AA-CE09669BF69C}"/>
              </a:ext>
            </a:extLst>
          </p:cNvPr>
          <p:cNvSpPr txBox="1">
            <a:spLocks noChangeArrowheads="1"/>
          </p:cNvSpPr>
          <p:nvPr/>
        </p:nvSpPr>
        <p:spPr bwMode="auto">
          <a:xfrm>
            <a:off x="847725" y="4791998"/>
            <a:ext cx="107632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pPr>
            <a:r>
              <a:rPr lang="en-US" altLang="ja-JP" sz="2000" b="1" dirty="0">
                <a:solidFill>
                  <a:schemeClr val="bg1"/>
                </a:solidFill>
                <a:latin typeface="メイリオ" panose="020B0604030504040204" pitchFamily="50" charset="-128"/>
                <a:ea typeface="メイリオ" panose="020B0604030504040204" pitchFamily="50" charset="-128"/>
                <a:cs typeface="Arial Unicode MS" panose="020B0604020202020204" pitchFamily="50" charset="-128"/>
              </a:rPr>
              <a:t>3</a:t>
            </a:r>
            <a:r>
              <a:rPr lang="ja-JP" altLang="en-US" sz="2000" b="1" dirty="0">
                <a:solidFill>
                  <a:schemeClr val="bg1"/>
                </a:solidFill>
                <a:latin typeface="メイリオ" panose="020B0604030504040204" pitchFamily="50" charset="-128"/>
                <a:ea typeface="メイリオ" panose="020B0604030504040204" pitchFamily="50" charset="-128"/>
                <a:cs typeface="Arial Unicode MS" panose="020B0604020202020204" pitchFamily="50" charset="-128"/>
              </a:rPr>
              <a:t>月</a:t>
            </a:r>
            <a:endParaRPr lang="en-US" altLang="ja-JP" sz="2000" b="1" dirty="0">
              <a:solidFill>
                <a:schemeClr val="bg1"/>
              </a:solidFill>
              <a:latin typeface="メイリオ" panose="020B0604030504040204" pitchFamily="50" charset="-128"/>
              <a:ea typeface="メイリオ" panose="020B0604030504040204" pitchFamily="50" charset="-128"/>
              <a:cs typeface="Arial Unicode MS" panose="020B0604020202020204" pitchFamily="50" charset="-128"/>
            </a:endParaRPr>
          </a:p>
        </p:txBody>
      </p:sp>
      <p:sp>
        <p:nvSpPr>
          <p:cNvPr id="46" name="Text Box 7">
            <a:extLst>
              <a:ext uri="{FF2B5EF4-FFF2-40B4-BE49-F238E27FC236}">
                <a16:creationId xmlns:a16="http://schemas.microsoft.com/office/drawing/2014/main" id="{4DFBDF0B-6F55-4D9B-AF33-0A70AEDDD5AD}"/>
              </a:ext>
            </a:extLst>
          </p:cNvPr>
          <p:cNvSpPr txBox="1">
            <a:spLocks noChangeArrowheads="1"/>
          </p:cNvSpPr>
          <p:nvPr/>
        </p:nvSpPr>
        <p:spPr bwMode="auto">
          <a:xfrm>
            <a:off x="857250" y="5209801"/>
            <a:ext cx="107632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pPr>
            <a:r>
              <a:rPr lang="en-US" altLang="ja-JP" sz="2000" b="1" dirty="0">
                <a:solidFill>
                  <a:schemeClr val="bg1"/>
                </a:solidFill>
                <a:latin typeface="メイリオ" panose="020B0604030504040204" pitchFamily="50" charset="-128"/>
                <a:ea typeface="メイリオ" panose="020B0604030504040204" pitchFamily="50" charset="-128"/>
                <a:cs typeface="Arial Unicode MS" panose="020B0604020202020204" pitchFamily="50" charset="-128"/>
              </a:rPr>
              <a:t>4</a:t>
            </a:r>
            <a:r>
              <a:rPr lang="ja-JP" altLang="en-US" sz="2000" b="1" dirty="0">
                <a:solidFill>
                  <a:schemeClr val="bg1"/>
                </a:solidFill>
                <a:latin typeface="メイリオ" panose="020B0604030504040204" pitchFamily="50" charset="-128"/>
                <a:ea typeface="メイリオ" panose="020B0604030504040204" pitchFamily="50" charset="-128"/>
                <a:cs typeface="Arial Unicode MS" panose="020B0604020202020204" pitchFamily="50" charset="-128"/>
              </a:rPr>
              <a:t>月</a:t>
            </a:r>
            <a:endParaRPr lang="en-US" altLang="ja-JP" sz="2000" b="1" dirty="0">
              <a:solidFill>
                <a:schemeClr val="bg1"/>
              </a:solidFill>
              <a:latin typeface="メイリオ" panose="020B0604030504040204" pitchFamily="50" charset="-128"/>
              <a:ea typeface="メイリオ" panose="020B0604030504040204" pitchFamily="50" charset="-128"/>
              <a:cs typeface="Arial Unicode MS" panose="020B0604020202020204" pitchFamily="50" charset="-128"/>
            </a:endParaRPr>
          </a:p>
        </p:txBody>
      </p:sp>
      <p:sp>
        <p:nvSpPr>
          <p:cNvPr id="47" name="Text Box 7">
            <a:extLst>
              <a:ext uri="{FF2B5EF4-FFF2-40B4-BE49-F238E27FC236}">
                <a16:creationId xmlns:a16="http://schemas.microsoft.com/office/drawing/2014/main" id="{D6ED3E51-27E5-4E4A-84A6-35865ADA93F8}"/>
              </a:ext>
            </a:extLst>
          </p:cNvPr>
          <p:cNvSpPr txBox="1">
            <a:spLocks noChangeArrowheads="1"/>
          </p:cNvSpPr>
          <p:nvPr/>
        </p:nvSpPr>
        <p:spPr bwMode="auto">
          <a:xfrm>
            <a:off x="866775" y="5598367"/>
            <a:ext cx="107632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pPr>
            <a:r>
              <a:rPr lang="en-US" altLang="ja-JP" sz="2000" b="1" dirty="0">
                <a:solidFill>
                  <a:schemeClr val="bg1"/>
                </a:solidFill>
                <a:latin typeface="メイリオ" panose="020B0604030504040204" pitchFamily="50" charset="-128"/>
                <a:ea typeface="メイリオ" panose="020B0604030504040204" pitchFamily="50" charset="-128"/>
                <a:cs typeface="Arial Unicode MS" panose="020B0604020202020204" pitchFamily="50" charset="-128"/>
              </a:rPr>
              <a:t>5</a:t>
            </a:r>
            <a:r>
              <a:rPr lang="ja-JP" altLang="en-US" sz="2000" b="1" dirty="0">
                <a:solidFill>
                  <a:schemeClr val="bg1"/>
                </a:solidFill>
                <a:latin typeface="メイリオ" panose="020B0604030504040204" pitchFamily="50" charset="-128"/>
                <a:ea typeface="メイリオ" panose="020B0604030504040204" pitchFamily="50" charset="-128"/>
                <a:cs typeface="Arial Unicode MS" panose="020B0604020202020204" pitchFamily="50" charset="-128"/>
              </a:rPr>
              <a:t>月</a:t>
            </a:r>
            <a:endParaRPr lang="en-US" altLang="ja-JP" sz="2000" b="1" dirty="0">
              <a:solidFill>
                <a:schemeClr val="bg1"/>
              </a:solidFill>
              <a:latin typeface="メイリオ" panose="020B0604030504040204" pitchFamily="50" charset="-128"/>
              <a:ea typeface="メイリオ" panose="020B0604030504040204" pitchFamily="50" charset="-128"/>
              <a:cs typeface="Arial Unicode MS" panose="020B0604020202020204" pitchFamily="50" charset="-128"/>
            </a:endParaRPr>
          </a:p>
        </p:txBody>
      </p:sp>
      <p:sp>
        <p:nvSpPr>
          <p:cNvPr id="48" name="Text Box 7">
            <a:extLst>
              <a:ext uri="{FF2B5EF4-FFF2-40B4-BE49-F238E27FC236}">
                <a16:creationId xmlns:a16="http://schemas.microsoft.com/office/drawing/2014/main" id="{B6960700-F6F7-4BE2-9AC8-860ED29F4CAC}"/>
              </a:ext>
            </a:extLst>
          </p:cNvPr>
          <p:cNvSpPr txBox="1">
            <a:spLocks noChangeArrowheads="1"/>
          </p:cNvSpPr>
          <p:nvPr/>
        </p:nvSpPr>
        <p:spPr bwMode="auto">
          <a:xfrm>
            <a:off x="866775" y="6016580"/>
            <a:ext cx="107632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pPr>
            <a:r>
              <a:rPr lang="en-US" altLang="ja-JP" sz="2000" b="1" dirty="0">
                <a:solidFill>
                  <a:schemeClr val="bg1"/>
                </a:solidFill>
                <a:latin typeface="メイリオ" panose="020B0604030504040204" pitchFamily="50" charset="-128"/>
                <a:ea typeface="メイリオ" panose="020B0604030504040204" pitchFamily="50" charset="-128"/>
                <a:cs typeface="Arial Unicode MS" panose="020B0604020202020204" pitchFamily="50" charset="-128"/>
              </a:rPr>
              <a:t>6</a:t>
            </a:r>
            <a:r>
              <a:rPr lang="ja-JP" altLang="en-US" sz="2000" b="1" dirty="0">
                <a:solidFill>
                  <a:schemeClr val="bg1"/>
                </a:solidFill>
                <a:latin typeface="メイリオ" panose="020B0604030504040204" pitchFamily="50" charset="-128"/>
                <a:ea typeface="メイリオ" panose="020B0604030504040204" pitchFamily="50" charset="-128"/>
                <a:cs typeface="Arial Unicode MS" panose="020B0604020202020204" pitchFamily="50" charset="-128"/>
              </a:rPr>
              <a:t>月</a:t>
            </a:r>
            <a:endParaRPr lang="en-US" altLang="ja-JP" sz="2000" b="1" dirty="0">
              <a:solidFill>
                <a:schemeClr val="bg1"/>
              </a:solidFill>
              <a:latin typeface="メイリオ" panose="020B0604030504040204" pitchFamily="50" charset="-128"/>
              <a:ea typeface="メイリオ" panose="020B0604030504040204" pitchFamily="50" charset="-128"/>
              <a:cs typeface="Arial Unicode MS" panose="020B0604020202020204" pitchFamily="50" charset="-128"/>
            </a:endParaRPr>
          </a:p>
        </p:txBody>
      </p:sp>
      <p:sp>
        <p:nvSpPr>
          <p:cNvPr id="49" name="Text Box 7">
            <a:extLst>
              <a:ext uri="{FF2B5EF4-FFF2-40B4-BE49-F238E27FC236}">
                <a16:creationId xmlns:a16="http://schemas.microsoft.com/office/drawing/2014/main" id="{60740077-C847-44D1-88B1-522659F2048B}"/>
              </a:ext>
            </a:extLst>
          </p:cNvPr>
          <p:cNvSpPr txBox="1">
            <a:spLocks noChangeArrowheads="1"/>
          </p:cNvSpPr>
          <p:nvPr/>
        </p:nvSpPr>
        <p:spPr bwMode="auto">
          <a:xfrm>
            <a:off x="857250" y="6416690"/>
            <a:ext cx="107632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pPr>
            <a:r>
              <a:rPr lang="en-US" altLang="ja-JP" sz="2000" b="1" dirty="0">
                <a:solidFill>
                  <a:schemeClr val="bg1"/>
                </a:solidFill>
                <a:latin typeface="メイリオ" panose="020B0604030504040204" pitchFamily="50" charset="-128"/>
                <a:ea typeface="メイリオ" panose="020B0604030504040204" pitchFamily="50" charset="-128"/>
                <a:cs typeface="Arial Unicode MS" panose="020B0604020202020204" pitchFamily="50" charset="-128"/>
              </a:rPr>
              <a:t>7</a:t>
            </a:r>
            <a:r>
              <a:rPr lang="ja-JP" altLang="en-US" sz="2000" b="1" dirty="0">
                <a:solidFill>
                  <a:schemeClr val="bg1"/>
                </a:solidFill>
                <a:latin typeface="メイリオ" panose="020B0604030504040204" pitchFamily="50" charset="-128"/>
                <a:ea typeface="メイリオ" panose="020B0604030504040204" pitchFamily="50" charset="-128"/>
                <a:cs typeface="Arial Unicode MS" panose="020B0604020202020204" pitchFamily="50" charset="-128"/>
              </a:rPr>
              <a:t>月</a:t>
            </a:r>
            <a:endParaRPr lang="en-US" altLang="ja-JP" sz="2000" b="1" dirty="0">
              <a:solidFill>
                <a:schemeClr val="bg1"/>
              </a:solidFill>
              <a:latin typeface="メイリオ" panose="020B0604030504040204" pitchFamily="50" charset="-128"/>
              <a:ea typeface="メイリオ" panose="020B0604030504040204" pitchFamily="50" charset="-128"/>
              <a:cs typeface="Arial Unicode MS" panose="020B0604020202020204" pitchFamily="50" charset="-128"/>
            </a:endParaRPr>
          </a:p>
        </p:txBody>
      </p:sp>
      <p:sp>
        <p:nvSpPr>
          <p:cNvPr id="51" name="正方形/長方形 50">
            <a:extLst>
              <a:ext uri="{FF2B5EF4-FFF2-40B4-BE49-F238E27FC236}">
                <a16:creationId xmlns:a16="http://schemas.microsoft.com/office/drawing/2014/main" id="{7EAD3C85-892F-4985-9E0B-C506347F0908}"/>
              </a:ext>
            </a:extLst>
          </p:cNvPr>
          <p:cNvSpPr/>
          <p:nvPr/>
        </p:nvSpPr>
        <p:spPr>
          <a:xfrm>
            <a:off x="90488" y="784542"/>
            <a:ext cx="547686" cy="3994912"/>
          </a:xfrm>
          <a:prstGeom prst="rect">
            <a:avLst/>
          </a:prstGeom>
          <a:solidFill>
            <a:schemeClr val="tx1">
              <a:lumMod val="50000"/>
              <a:lumOff val="50000"/>
            </a:schemeClr>
          </a:solidFill>
          <a:ln w="57150">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kumimoji="1" lang="ja-JP" altLang="en-US"/>
          </a:p>
        </p:txBody>
      </p:sp>
      <p:sp>
        <p:nvSpPr>
          <p:cNvPr id="52" name="正方形/長方形 51">
            <a:extLst>
              <a:ext uri="{FF2B5EF4-FFF2-40B4-BE49-F238E27FC236}">
                <a16:creationId xmlns:a16="http://schemas.microsoft.com/office/drawing/2014/main" id="{72D616E1-BA5B-4CD8-9AC2-0E9F07C3EBC2}"/>
              </a:ext>
            </a:extLst>
          </p:cNvPr>
          <p:cNvSpPr/>
          <p:nvPr/>
        </p:nvSpPr>
        <p:spPr>
          <a:xfrm>
            <a:off x="90488" y="4817744"/>
            <a:ext cx="547686" cy="1932371"/>
          </a:xfrm>
          <a:prstGeom prst="rect">
            <a:avLst/>
          </a:prstGeom>
          <a:solidFill>
            <a:schemeClr val="tx1">
              <a:lumMod val="50000"/>
              <a:lumOff val="50000"/>
            </a:schemeClr>
          </a:solidFill>
          <a:ln w="57150">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kumimoji="1" lang="ja-JP" altLang="en-US" dirty="0"/>
          </a:p>
        </p:txBody>
      </p:sp>
      <p:sp>
        <p:nvSpPr>
          <p:cNvPr id="3" name="テキスト ボックス 2">
            <a:extLst>
              <a:ext uri="{FF2B5EF4-FFF2-40B4-BE49-F238E27FC236}">
                <a16:creationId xmlns:a16="http://schemas.microsoft.com/office/drawing/2014/main" id="{461F71F2-5210-459A-8ED6-43733BAD54BB}"/>
              </a:ext>
            </a:extLst>
          </p:cNvPr>
          <p:cNvSpPr txBox="1"/>
          <p:nvPr/>
        </p:nvSpPr>
        <p:spPr>
          <a:xfrm>
            <a:off x="143250" y="1888973"/>
            <a:ext cx="466474" cy="2093483"/>
          </a:xfrm>
          <a:prstGeom prst="rect">
            <a:avLst/>
          </a:prstGeom>
          <a:noFill/>
        </p:spPr>
        <p:txBody>
          <a:bodyPr vert="eaVert" wrap="square" rtlCol="0">
            <a:spAutoFit/>
          </a:bodyPr>
          <a:lstStyle/>
          <a:p>
            <a:r>
              <a:rPr lang="ja-JP" altLang="en-US" b="1" dirty="0">
                <a:solidFill>
                  <a:schemeClr val="bg1"/>
                </a:solidFill>
              </a:rPr>
              <a:t>大学院</a:t>
            </a:r>
            <a:r>
              <a:rPr lang="en-US" altLang="ja-JP" b="1" dirty="0">
                <a:solidFill>
                  <a:schemeClr val="bg1"/>
                </a:solidFill>
              </a:rPr>
              <a:t>1</a:t>
            </a:r>
            <a:r>
              <a:rPr lang="ja-JP" altLang="en-US" b="1" dirty="0">
                <a:solidFill>
                  <a:schemeClr val="bg1"/>
                </a:solidFill>
              </a:rPr>
              <a:t>年生</a:t>
            </a:r>
            <a:endParaRPr kumimoji="1" lang="ja-JP" altLang="en-US" b="1" dirty="0">
              <a:solidFill>
                <a:schemeClr val="bg1"/>
              </a:solidFill>
            </a:endParaRPr>
          </a:p>
        </p:txBody>
      </p:sp>
      <p:sp>
        <p:nvSpPr>
          <p:cNvPr id="53" name="テキスト ボックス 52">
            <a:extLst>
              <a:ext uri="{FF2B5EF4-FFF2-40B4-BE49-F238E27FC236}">
                <a16:creationId xmlns:a16="http://schemas.microsoft.com/office/drawing/2014/main" id="{32CFC862-4B18-4684-BBAA-FBC10BC07B86}"/>
              </a:ext>
            </a:extLst>
          </p:cNvPr>
          <p:cNvSpPr txBox="1"/>
          <p:nvPr/>
        </p:nvSpPr>
        <p:spPr>
          <a:xfrm>
            <a:off x="152777" y="5026716"/>
            <a:ext cx="466474" cy="2093483"/>
          </a:xfrm>
          <a:prstGeom prst="rect">
            <a:avLst/>
          </a:prstGeom>
          <a:noFill/>
        </p:spPr>
        <p:txBody>
          <a:bodyPr vert="eaVert" wrap="square" rtlCol="0">
            <a:spAutoFit/>
          </a:bodyPr>
          <a:lstStyle/>
          <a:p>
            <a:r>
              <a:rPr lang="ja-JP" altLang="en-US" b="1" dirty="0">
                <a:solidFill>
                  <a:schemeClr val="bg1"/>
                </a:solidFill>
              </a:rPr>
              <a:t>大学院</a:t>
            </a:r>
            <a:r>
              <a:rPr lang="en-US" altLang="ja-JP" b="1" dirty="0">
                <a:solidFill>
                  <a:schemeClr val="bg1"/>
                </a:solidFill>
              </a:rPr>
              <a:t>2</a:t>
            </a:r>
            <a:r>
              <a:rPr lang="ja-JP" altLang="en-US" b="1" dirty="0">
                <a:solidFill>
                  <a:schemeClr val="bg1"/>
                </a:solidFill>
              </a:rPr>
              <a:t>年生</a:t>
            </a:r>
            <a:endParaRPr kumimoji="1" lang="ja-JP" altLang="en-US" b="1" dirty="0">
              <a:solidFill>
                <a:schemeClr val="bg1"/>
              </a:solidFill>
            </a:endParaRPr>
          </a:p>
        </p:txBody>
      </p:sp>
      <p:sp>
        <p:nvSpPr>
          <p:cNvPr id="54" name="正方形/長方形 53">
            <a:extLst>
              <a:ext uri="{FF2B5EF4-FFF2-40B4-BE49-F238E27FC236}">
                <a16:creationId xmlns:a16="http://schemas.microsoft.com/office/drawing/2014/main" id="{4B50B7C5-6597-447C-98D1-DE18DB2EF4D2}"/>
              </a:ext>
            </a:extLst>
          </p:cNvPr>
          <p:cNvSpPr/>
          <p:nvPr/>
        </p:nvSpPr>
        <p:spPr>
          <a:xfrm>
            <a:off x="1714499" y="563066"/>
            <a:ext cx="3581401" cy="459390"/>
          </a:xfrm>
          <a:prstGeom prst="rect">
            <a:avLst/>
          </a:prstGeom>
          <a:solidFill>
            <a:schemeClr val="tx1">
              <a:lumMod val="50000"/>
              <a:lumOff val="50000"/>
            </a:schemeClr>
          </a:solidFill>
          <a:ln w="57150">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kumimoji="1" lang="ja-JP" altLang="en-US"/>
          </a:p>
        </p:txBody>
      </p:sp>
      <p:sp>
        <p:nvSpPr>
          <p:cNvPr id="18" name="Text Box 7">
            <a:extLst>
              <a:ext uri="{FF2B5EF4-FFF2-40B4-BE49-F238E27FC236}">
                <a16:creationId xmlns:a16="http://schemas.microsoft.com/office/drawing/2014/main" id="{B06CFA27-4396-4F29-9AC1-A5D5275F7AC8}"/>
              </a:ext>
            </a:extLst>
          </p:cNvPr>
          <p:cNvSpPr txBox="1">
            <a:spLocks noChangeArrowheads="1"/>
          </p:cNvSpPr>
          <p:nvPr/>
        </p:nvSpPr>
        <p:spPr bwMode="auto">
          <a:xfrm>
            <a:off x="2647950" y="619973"/>
            <a:ext cx="239077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pPr>
            <a:r>
              <a:rPr lang="ja-JP" altLang="en-US" sz="2000" b="1" dirty="0">
                <a:solidFill>
                  <a:schemeClr val="bg1"/>
                </a:solidFill>
                <a:latin typeface="メイリオ" panose="020B0604030504040204" pitchFamily="50" charset="-128"/>
                <a:ea typeface="メイリオ" panose="020B0604030504040204" pitchFamily="50" charset="-128"/>
                <a:cs typeface="Arial Unicode MS" panose="020B0604020202020204" pitchFamily="50" charset="-128"/>
              </a:rPr>
              <a:t>就活生の動き</a:t>
            </a:r>
            <a:endParaRPr lang="en-US" altLang="ja-JP" sz="2000" b="1" dirty="0">
              <a:solidFill>
                <a:schemeClr val="bg1"/>
              </a:solidFill>
              <a:latin typeface="メイリオ" panose="020B0604030504040204" pitchFamily="50" charset="-128"/>
              <a:ea typeface="メイリオ" panose="020B0604030504040204" pitchFamily="50" charset="-128"/>
              <a:cs typeface="Arial Unicode MS" panose="020B0604020202020204" pitchFamily="50" charset="-128"/>
            </a:endParaRPr>
          </a:p>
        </p:txBody>
      </p:sp>
      <p:sp>
        <p:nvSpPr>
          <p:cNvPr id="55" name="正方形/長方形 54">
            <a:extLst>
              <a:ext uri="{FF2B5EF4-FFF2-40B4-BE49-F238E27FC236}">
                <a16:creationId xmlns:a16="http://schemas.microsoft.com/office/drawing/2014/main" id="{5E3CEEE0-231E-4DC3-A0E3-2F55A16A9D8C}"/>
              </a:ext>
            </a:extLst>
          </p:cNvPr>
          <p:cNvSpPr/>
          <p:nvPr/>
        </p:nvSpPr>
        <p:spPr>
          <a:xfrm>
            <a:off x="5419725" y="564139"/>
            <a:ext cx="3676651" cy="459390"/>
          </a:xfrm>
          <a:prstGeom prst="rect">
            <a:avLst/>
          </a:prstGeom>
          <a:solidFill>
            <a:schemeClr val="tx1">
              <a:lumMod val="50000"/>
              <a:lumOff val="50000"/>
            </a:schemeClr>
          </a:solidFill>
          <a:ln w="57150">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kumimoji="1" lang="ja-JP" altLang="en-US"/>
          </a:p>
        </p:txBody>
      </p:sp>
      <p:sp>
        <p:nvSpPr>
          <p:cNvPr id="56" name="Text Box 7">
            <a:extLst>
              <a:ext uri="{FF2B5EF4-FFF2-40B4-BE49-F238E27FC236}">
                <a16:creationId xmlns:a16="http://schemas.microsoft.com/office/drawing/2014/main" id="{AB6D530F-08E0-4E02-8177-02AD920AB1E6}"/>
              </a:ext>
            </a:extLst>
          </p:cNvPr>
          <p:cNvSpPr txBox="1">
            <a:spLocks noChangeArrowheads="1"/>
          </p:cNvSpPr>
          <p:nvPr/>
        </p:nvSpPr>
        <p:spPr bwMode="auto">
          <a:xfrm>
            <a:off x="6510337" y="621046"/>
            <a:ext cx="239077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pPr>
            <a:r>
              <a:rPr lang="ja-JP" altLang="en-US" sz="2000" b="1" dirty="0">
                <a:solidFill>
                  <a:schemeClr val="bg1"/>
                </a:solidFill>
                <a:latin typeface="メイリオ" panose="020B0604030504040204" pitchFamily="50" charset="-128"/>
                <a:ea typeface="メイリオ" panose="020B0604030504040204" pitchFamily="50" charset="-128"/>
                <a:cs typeface="Arial Unicode MS" panose="020B0604020202020204" pitchFamily="50" charset="-128"/>
              </a:rPr>
              <a:t>企業の動き</a:t>
            </a:r>
            <a:endParaRPr lang="en-US" altLang="ja-JP" sz="2000" b="1" dirty="0">
              <a:solidFill>
                <a:schemeClr val="bg1"/>
              </a:solidFill>
              <a:latin typeface="メイリオ" panose="020B0604030504040204" pitchFamily="50" charset="-128"/>
              <a:ea typeface="メイリオ" panose="020B0604030504040204" pitchFamily="50" charset="-128"/>
              <a:cs typeface="Arial Unicode MS" panose="020B0604020202020204" pitchFamily="50" charset="-128"/>
            </a:endParaRPr>
          </a:p>
        </p:txBody>
      </p:sp>
      <p:sp>
        <p:nvSpPr>
          <p:cNvPr id="57" name="四角形: 角を丸くする 56">
            <a:extLst>
              <a:ext uri="{FF2B5EF4-FFF2-40B4-BE49-F238E27FC236}">
                <a16:creationId xmlns:a16="http://schemas.microsoft.com/office/drawing/2014/main" id="{13FF737C-DAD7-45C3-A97A-A68113964F11}"/>
              </a:ext>
            </a:extLst>
          </p:cNvPr>
          <p:cNvSpPr/>
          <p:nvPr/>
        </p:nvSpPr>
        <p:spPr>
          <a:xfrm>
            <a:off x="1743074" y="1123183"/>
            <a:ext cx="1781176" cy="1215844"/>
          </a:xfrm>
          <a:prstGeom prst="roundRect">
            <a:avLst/>
          </a:prstGeom>
          <a:ln w="38100"/>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dirty="0"/>
          </a:p>
        </p:txBody>
      </p:sp>
      <p:sp>
        <p:nvSpPr>
          <p:cNvPr id="58" name="四角形: 角を丸くする 57">
            <a:extLst>
              <a:ext uri="{FF2B5EF4-FFF2-40B4-BE49-F238E27FC236}">
                <a16:creationId xmlns:a16="http://schemas.microsoft.com/office/drawing/2014/main" id="{36166092-B0D1-45DC-8528-56664A9C608F}"/>
              </a:ext>
            </a:extLst>
          </p:cNvPr>
          <p:cNvSpPr/>
          <p:nvPr/>
        </p:nvSpPr>
        <p:spPr>
          <a:xfrm>
            <a:off x="1728786" y="3335756"/>
            <a:ext cx="1781175" cy="1338286"/>
          </a:xfrm>
          <a:prstGeom prst="roundRect">
            <a:avLst/>
          </a:prstGeom>
          <a:ln w="38100"/>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59" name="四角形: 角を丸くする 58">
            <a:extLst>
              <a:ext uri="{FF2B5EF4-FFF2-40B4-BE49-F238E27FC236}">
                <a16:creationId xmlns:a16="http://schemas.microsoft.com/office/drawing/2014/main" id="{7FCF7382-4D20-47B9-881A-BD0AD6F7546C}"/>
              </a:ext>
            </a:extLst>
          </p:cNvPr>
          <p:cNvSpPr/>
          <p:nvPr/>
        </p:nvSpPr>
        <p:spPr>
          <a:xfrm>
            <a:off x="3657598" y="1117257"/>
            <a:ext cx="1628775" cy="3556786"/>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0" name="四角形: 角を丸くする 59">
            <a:extLst>
              <a:ext uri="{FF2B5EF4-FFF2-40B4-BE49-F238E27FC236}">
                <a16:creationId xmlns:a16="http://schemas.microsoft.com/office/drawing/2014/main" id="{7A0761F6-9FDE-41FD-8CB6-FFF7031D4B50}"/>
              </a:ext>
            </a:extLst>
          </p:cNvPr>
          <p:cNvSpPr/>
          <p:nvPr/>
        </p:nvSpPr>
        <p:spPr>
          <a:xfrm>
            <a:off x="1709735" y="4728368"/>
            <a:ext cx="1076325" cy="1338286"/>
          </a:xfrm>
          <a:prstGeom prst="roundRect">
            <a:avLst/>
          </a:prstGeom>
          <a:ln w="38100"/>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61" name="四角形: 角を丸くする 60">
            <a:extLst>
              <a:ext uri="{FF2B5EF4-FFF2-40B4-BE49-F238E27FC236}">
                <a16:creationId xmlns:a16="http://schemas.microsoft.com/office/drawing/2014/main" id="{37464672-6BD0-42F0-8E00-3EF9EA3C75A3}"/>
              </a:ext>
            </a:extLst>
          </p:cNvPr>
          <p:cNvSpPr/>
          <p:nvPr/>
        </p:nvSpPr>
        <p:spPr>
          <a:xfrm>
            <a:off x="3524250" y="4855676"/>
            <a:ext cx="1307310" cy="417221"/>
          </a:xfrm>
          <a:prstGeom prst="roundRect">
            <a:avLst/>
          </a:prstGeom>
          <a:solidFill>
            <a:srgbClr val="C00000"/>
          </a:solidFill>
          <a:ln w="38100"/>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dirty="0"/>
          </a:p>
        </p:txBody>
      </p:sp>
      <p:sp>
        <p:nvSpPr>
          <p:cNvPr id="62" name="四角形: 角を丸くする 61">
            <a:extLst>
              <a:ext uri="{FF2B5EF4-FFF2-40B4-BE49-F238E27FC236}">
                <a16:creationId xmlns:a16="http://schemas.microsoft.com/office/drawing/2014/main" id="{E12B6EF8-B263-4D92-84B2-499FEC474089}"/>
              </a:ext>
            </a:extLst>
          </p:cNvPr>
          <p:cNvSpPr/>
          <p:nvPr/>
        </p:nvSpPr>
        <p:spPr>
          <a:xfrm>
            <a:off x="1742948" y="6287546"/>
            <a:ext cx="1767013" cy="484237"/>
          </a:xfrm>
          <a:prstGeom prst="roundRect">
            <a:avLst/>
          </a:prstGeom>
          <a:ln w="38100"/>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63" name="四角形: 角を丸くする 62">
            <a:extLst>
              <a:ext uri="{FF2B5EF4-FFF2-40B4-BE49-F238E27FC236}">
                <a16:creationId xmlns:a16="http://schemas.microsoft.com/office/drawing/2014/main" id="{EFA1DC6F-693E-4264-AD02-4F4D79774D83}"/>
              </a:ext>
            </a:extLst>
          </p:cNvPr>
          <p:cNvSpPr/>
          <p:nvPr/>
        </p:nvSpPr>
        <p:spPr>
          <a:xfrm>
            <a:off x="3209921" y="5598367"/>
            <a:ext cx="1362079" cy="537685"/>
          </a:xfrm>
          <a:prstGeom prst="roundRect">
            <a:avLst/>
          </a:prstGeom>
          <a:solidFill>
            <a:srgbClr val="C00000"/>
          </a:solidFill>
          <a:ln w="38100"/>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dirty="0"/>
          </a:p>
        </p:txBody>
      </p:sp>
      <p:sp>
        <p:nvSpPr>
          <p:cNvPr id="64" name="四角形: 角を丸くする 63">
            <a:extLst>
              <a:ext uri="{FF2B5EF4-FFF2-40B4-BE49-F238E27FC236}">
                <a16:creationId xmlns:a16="http://schemas.microsoft.com/office/drawing/2014/main" id="{F6D300C8-A028-4728-AF0F-C22F1B6677CC}"/>
              </a:ext>
            </a:extLst>
          </p:cNvPr>
          <p:cNvSpPr/>
          <p:nvPr/>
        </p:nvSpPr>
        <p:spPr>
          <a:xfrm>
            <a:off x="5436390" y="1123183"/>
            <a:ext cx="3621885" cy="1029467"/>
          </a:xfrm>
          <a:prstGeom prst="round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5" name="四角形: 角を丸くする 64">
            <a:extLst>
              <a:ext uri="{FF2B5EF4-FFF2-40B4-BE49-F238E27FC236}">
                <a16:creationId xmlns:a16="http://schemas.microsoft.com/office/drawing/2014/main" id="{1D8B9947-7A80-4C85-B6CC-3C68D086FF99}"/>
              </a:ext>
            </a:extLst>
          </p:cNvPr>
          <p:cNvSpPr/>
          <p:nvPr/>
        </p:nvSpPr>
        <p:spPr>
          <a:xfrm>
            <a:off x="5474491" y="3266061"/>
            <a:ext cx="3621885" cy="914421"/>
          </a:xfrm>
          <a:prstGeom prst="round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8" name="四角形: 角を丸くする 67">
            <a:extLst>
              <a:ext uri="{FF2B5EF4-FFF2-40B4-BE49-F238E27FC236}">
                <a16:creationId xmlns:a16="http://schemas.microsoft.com/office/drawing/2014/main" id="{B8CB43F0-3C24-4D74-8B6C-10584E694C27}"/>
              </a:ext>
            </a:extLst>
          </p:cNvPr>
          <p:cNvSpPr/>
          <p:nvPr/>
        </p:nvSpPr>
        <p:spPr>
          <a:xfrm>
            <a:off x="5512589" y="4218135"/>
            <a:ext cx="3621885" cy="705071"/>
          </a:xfrm>
          <a:prstGeom prst="round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9" name="四角形: 角を丸くする 68">
            <a:extLst>
              <a:ext uri="{FF2B5EF4-FFF2-40B4-BE49-F238E27FC236}">
                <a16:creationId xmlns:a16="http://schemas.microsoft.com/office/drawing/2014/main" id="{7DE9DDD4-32F3-4066-B37C-3D0E9F978B67}"/>
              </a:ext>
            </a:extLst>
          </p:cNvPr>
          <p:cNvSpPr/>
          <p:nvPr/>
        </p:nvSpPr>
        <p:spPr>
          <a:xfrm>
            <a:off x="5484014" y="4975178"/>
            <a:ext cx="3621885" cy="701724"/>
          </a:xfrm>
          <a:prstGeom prst="round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6" name="Text Box 7">
            <a:extLst>
              <a:ext uri="{FF2B5EF4-FFF2-40B4-BE49-F238E27FC236}">
                <a16:creationId xmlns:a16="http://schemas.microsoft.com/office/drawing/2014/main" id="{3E23218F-4E4E-45F9-A1E3-DEFF4F4D2B01}"/>
              </a:ext>
            </a:extLst>
          </p:cNvPr>
          <p:cNvSpPr txBox="1">
            <a:spLocks noChangeArrowheads="1"/>
          </p:cNvSpPr>
          <p:nvPr/>
        </p:nvSpPr>
        <p:spPr bwMode="auto">
          <a:xfrm>
            <a:off x="2621877" y="1549351"/>
            <a:ext cx="3633788" cy="2769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buFontTx/>
              <a:buNone/>
            </a:pPr>
            <a:r>
              <a:rPr lang="ja-JP" altLang="en-US" sz="1200" b="1" dirty="0">
                <a:solidFill>
                  <a:schemeClr val="bg1"/>
                </a:solidFill>
                <a:latin typeface="メイリオ" panose="020B0604030504040204" pitchFamily="50" charset="-128"/>
                <a:ea typeface="メイリオ" panose="020B0604030504040204" pitchFamily="50" charset="-128"/>
                <a:cs typeface="Arial Unicode MS" panose="020B0604020202020204" pitchFamily="50" charset="-128"/>
              </a:rPr>
              <a:t>自己分析</a:t>
            </a:r>
            <a:endParaRPr lang="en-US" altLang="ja-JP" sz="1200" b="1" dirty="0">
              <a:solidFill>
                <a:schemeClr val="bg1"/>
              </a:solidFill>
              <a:latin typeface="メイリオ" panose="020B0604030504040204" pitchFamily="50" charset="-128"/>
              <a:ea typeface="メイリオ" panose="020B0604030504040204" pitchFamily="50" charset="-128"/>
              <a:cs typeface="Arial Unicode MS" panose="020B0604020202020204" pitchFamily="50" charset="-128"/>
            </a:endParaRPr>
          </a:p>
          <a:p>
            <a:pPr algn="ctr">
              <a:spcBef>
                <a:spcPct val="50000"/>
              </a:spcBef>
              <a:buNone/>
            </a:pPr>
            <a:r>
              <a:rPr lang="ja-JP" altLang="en-US" sz="1200" b="1" dirty="0">
                <a:solidFill>
                  <a:schemeClr val="bg1"/>
                </a:solidFill>
                <a:latin typeface="メイリオ" panose="020B0604030504040204" pitchFamily="50" charset="-128"/>
                <a:ea typeface="メイリオ" panose="020B0604030504040204" pitchFamily="50" charset="-128"/>
                <a:cs typeface="Arial Unicode MS" panose="020B0604020202020204" pitchFamily="50" charset="-128"/>
              </a:rPr>
              <a:t>業界研究</a:t>
            </a:r>
            <a:endParaRPr lang="en-US" altLang="ja-JP" sz="1200" b="1" dirty="0">
              <a:solidFill>
                <a:schemeClr val="bg1"/>
              </a:solidFill>
              <a:latin typeface="メイリオ" panose="020B0604030504040204" pitchFamily="50" charset="-128"/>
              <a:ea typeface="メイリオ" panose="020B0604030504040204" pitchFamily="50" charset="-128"/>
              <a:cs typeface="Arial Unicode MS" panose="020B0604020202020204" pitchFamily="50" charset="-128"/>
            </a:endParaRPr>
          </a:p>
          <a:p>
            <a:pPr algn="ctr">
              <a:spcBef>
                <a:spcPct val="50000"/>
              </a:spcBef>
              <a:buNone/>
            </a:pPr>
            <a:r>
              <a:rPr lang="ja-JP" altLang="en-US" sz="1200" b="1" dirty="0">
                <a:solidFill>
                  <a:schemeClr val="bg1"/>
                </a:solidFill>
                <a:latin typeface="メイリオ" panose="020B0604030504040204" pitchFamily="50" charset="-128"/>
                <a:ea typeface="メイリオ" panose="020B0604030504040204" pitchFamily="50" charset="-128"/>
                <a:cs typeface="Arial Unicode MS" panose="020B0604020202020204" pitchFamily="50" charset="-128"/>
              </a:rPr>
              <a:t>企業研究</a:t>
            </a:r>
            <a:endParaRPr lang="en-US" altLang="ja-JP" sz="1200" b="1" dirty="0">
              <a:solidFill>
                <a:schemeClr val="bg1"/>
              </a:solidFill>
              <a:latin typeface="メイリオ" panose="020B0604030504040204" pitchFamily="50" charset="-128"/>
              <a:ea typeface="メイリオ" panose="020B0604030504040204" pitchFamily="50" charset="-128"/>
              <a:cs typeface="Arial Unicode MS" panose="020B0604020202020204" pitchFamily="50" charset="-128"/>
            </a:endParaRPr>
          </a:p>
          <a:p>
            <a:pPr algn="ctr" eaLnBrk="1" hangingPunct="1">
              <a:spcBef>
                <a:spcPct val="50000"/>
              </a:spcBef>
              <a:buFontTx/>
              <a:buNone/>
            </a:pPr>
            <a:r>
              <a:rPr lang="ja-JP" altLang="en-US" sz="1200" b="1" dirty="0">
                <a:solidFill>
                  <a:schemeClr val="bg1"/>
                </a:solidFill>
                <a:latin typeface="メイリオ" panose="020B0604030504040204" pitchFamily="50" charset="-128"/>
                <a:ea typeface="メイリオ" panose="020B0604030504040204" pitchFamily="50" charset="-128"/>
                <a:cs typeface="Arial Unicode MS" panose="020B0604020202020204" pitchFamily="50" charset="-128"/>
              </a:rPr>
              <a:t>筆記試験対策</a:t>
            </a:r>
            <a:endParaRPr lang="en-US" altLang="ja-JP" sz="1200" b="1" dirty="0">
              <a:solidFill>
                <a:schemeClr val="bg1"/>
              </a:solidFill>
              <a:latin typeface="メイリオ" panose="020B0604030504040204" pitchFamily="50" charset="-128"/>
              <a:ea typeface="メイリオ" panose="020B0604030504040204" pitchFamily="50" charset="-128"/>
              <a:cs typeface="Arial Unicode MS" panose="020B0604020202020204" pitchFamily="50" charset="-128"/>
            </a:endParaRPr>
          </a:p>
          <a:p>
            <a:pPr algn="ctr" eaLnBrk="1" hangingPunct="1">
              <a:spcBef>
                <a:spcPct val="50000"/>
              </a:spcBef>
              <a:buFontTx/>
              <a:buNone/>
            </a:pPr>
            <a:r>
              <a:rPr lang="ja-JP" altLang="en-US" sz="1200" b="1" dirty="0">
                <a:solidFill>
                  <a:schemeClr val="bg1"/>
                </a:solidFill>
                <a:latin typeface="メイリオ" panose="020B0604030504040204" pitchFamily="50" charset="-128"/>
                <a:ea typeface="メイリオ" panose="020B0604030504040204" pitchFamily="50" charset="-128"/>
                <a:cs typeface="Arial Unicode MS" panose="020B0604020202020204" pitchFamily="50" charset="-128"/>
              </a:rPr>
              <a:t>履歴書・</a:t>
            </a:r>
            <a:r>
              <a:rPr lang="en-US" altLang="ja-JP" sz="1200" b="1" dirty="0">
                <a:solidFill>
                  <a:schemeClr val="bg1"/>
                </a:solidFill>
                <a:latin typeface="メイリオ" panose="020B0604030504040204" pitchFamily="50" charset="-128"/>
                <a:ea typeface="メイリオ" panose="020B0604030504040204" pitchFamily="50" charset="-128"/>
                <a:cs typeface="Arial Unicode MS" panose="020B0604020202020204" pitchFamily="50" charset="-128"/>
              </a:rPr>
              <a:t>ES</a:t>
            </a:r>
            <a:r>
              <a:rPr lang="ja-JP" altLang="en-US" sz="1200" b="1" dirty="0">
                <a:solidFill>
                  <a:schemeClr val="bg1"/>
                </a:solidFill>
                <a:latin typeface="メイリオ" panose="020B0604030504040204" pitchFamily="50" charset="-128"/>
                <a:ea typeface="メイリオ" panose="020B0604030504040204" pitchFamily="50" charset="-128"/>
                <a:cs typeface="Arial Unicode MS" panose="020B0604020202020204" pitchFamily="50" charset="-128"/>
              </a:rPr>
              <a:t>作成対策</a:t>
            </a:r>
            <a:endParaRPr lang="en-US" altLang="ja-JP" sz="1200" b="1" dirty="0">
              <a:solidFill>
                <a:schemeClr val="bg1"/>
              </a:solidFill>
              <a:latin typeface="メイリオ" panose="020B0604030504040204" pitchFamily="50" charset="-128"/>
              <a:ea typeface="メイリオ" panose="020B0604030504040204" pitchFamily="50" charset="-128"/>
              <a:cs typeface="Arial Unicode MS" panose="020B0604020202020204" pitchFamily="50" charset="-128"/>
            </a:endParaRPr>
          </a:p>
          <a:p>
            <a:pPr algn="ctr" eaLnBrk="1" hangingPunct="1">
              <a:spcBef>
                <a:spcPct val="50000"/>
              </a:spcBef>
              <a:buFontTx/>
              <a:buNone/>
            </a:pPr>
            <a:r>
              <a:rPr lang="ja-JP" altLang="en-US" sz="1200" b="1" dirty="0">
                <a:solidFill>
                  <a:schemeClr val="bg1"/>
                </a:solidFill>
                <a:latin typeface="メイリオ" panose="020B0604030504040204" pitchFamily="50" charset="-128"/>
                <a:ea typeface="メイリオ" panose="020B0604030504040204" pitchFamily="50" charset="-128"/>
                <a:cs typeface="Arial Unicode MS" panose="020B0604020202020204" pitchFamily="50" charset="-128"/>
              </a:rPr>
              <a:t>面接対策</a:t>
            </a:r>
            <a:endParaRPr lang="en-US" altLang="ja-JP" sz="1200" b="1" dirty="0">
              <a:solidFill>
                <a:schemeClr val="bg1"/>
              </a:solidFill>
              <a:latin typeface="メイリオ" panose="020B0604030504040204" pitchFamily="50" charset="-128"/>
              <a:ea typeface="メイリオ" panose="020B0604030504040204" pitchFamily="50" charset="-128"/>
              <a:cs typeface="Arial Unicode MS" panose="020B0604020202020204" pitchFamily="50" charset="-128"/>
            </a:endParaRPr>
          </a:p>
          <a:p>
            <a:pPr algn="ctr" eaLnBrk="1" hangingPunct="1">
              <a:spcBef>
                <a:spcPct val="50000"/>
              </a:spcBef>
              <a:buFontTx/>
              <a:buNone/>
            </a:pPr>
            <a:r>
              <a:rPr lang="en-US" altLang="ja-JP" sz="1200" b="1" dirty="0">
                <a:solidFill>
                  <a:schemeClr val="bg1"/>
                </a:solidFill>
                <a:latin typeface="メイリオ" panose="020B0604030504040204" pitchFamily="50" charset="-128"/>
                <a:ea typeface="メイリオ" panose="020B0604030504040204" pitchFamily="50" charset="-128"/>
                <a:cs typeface="Arial Unicode MS" panose="020B0604020202020204" pitchFamily="50" charset="-128"/>
              </a:rPr>
              <a:t>GD</a:t>
            </a:r>
            <a:r>
              <a:rPr lang="ja-JP" altLang="en-US" sz="1200" b="1" dirty="0">
                <a:solidFill>
                  <a:schemeClr val="bg1"/>
                </a:solidFill>
                <a:latin typeface="メイリオ" panose="020B0604030504040204" pitchFamily="50" charset="-128"/>
                <a:ea typeface="メイリオ" panose="020B0604030504040204" pitchFamily="50" charset="-128"/>
                <a:cs typeface="Arial Unicode MS" panose="020B0604020202020204" pitchFamily="50" charset="-128"/>
              </a:rPr>
              <a:t>対策</a:t>
            </a:r>
            <a:endParaRPr lang="en-US" altLang="ja-JP" sz="1200" b="1" dirty="0">
              <a:solidFill>
                <a:schemeClr val="bg1"/>
              </a:solidFill>
              <a:latin typeface="メイリオ" panose="020B0604030504040204" pitchFamily="50" charset="-128"/>
              <a:ea typeface="メイリオ" panose="020B0604030504040204" pitchFamily="50" charset="-128"/>
              <a:cs typeface="Arial Unicode MS" panose="020B0604020202020204" pitchFamily="50" charset="-128"/>
            </a:endParaRPr>
          </a:p>
          <a:p>
            <a:pPr algn="ctr" eaLnBrk="1" hangingPunct="1">
              <a:spcBef>
                <a:spcPct val="50000"/>
              </a:spcBef>
              <a:buFontTx/>
              <a:buNone/>
            </a:pPr>
            <a:endParaRPr lang="en-US" altLang="ja-JP" sz="1200" b="1" dirty="0">
              <a:solidFill>
                <a:schemeClr val="bg1"/>
              </a:solidFill>
              <a:latin typeface="メイリオ" panose="020B0604030504040204" pitchFamily="50" charset="-128"/>
              <a:ea typeface="メイリオ" panose="020B0604030504040204" pitchFamily="50" charset="-128"/>
              <a:cs typeface="Arial Unicode MS" panose="020B0604020202020204" pitchFamily="50" charset="-128"/>
            </a:endParaRPr>
          </a:p>
          <a:p>
            <a:pPr algn="ctr" eaLnBrk="1" hangingPunct="1">
              <a:spcBef>
                <a:spcPct val="50000"/>
              </a:spcBef>
              <a:buFontTx/>
              <a:buNone/>
            </a:pPr>
            <a:r>
              <a:rPr lang="ja-JP" altLang="en-US" sz="1200" b="1" dirty="0">
                <a:solidFill>
                  <a:schemeClr val="bg1"/>
                </a:solidFill>
                <a:latin typeface="メイリオ" panose="020B0604030504040204" pitchFamily="50" charset="-128"/>
                <a:ea typeface="メイリオ" panose="020B0604030504040204" pitchFamily="50" charset="-128"/>
                <a:cs typeface="Arial Unicode MS" panose="020B0604020202020204" pitchFamily="50" charset="-128"/>
              </a:rPr>
              <a:t>準備することが</a:t>
            </a:r>
            <a:endParaRPr lang="en-US" altLang="ja-JP" sz="1200" b="1" dirty="0">
              <a:solidFill>
                <a:schemeClr val="bg1"/>
              </a:solidFill>
              <a:latin typeface="メイリオ" panose="020B0604030504040204" pitchFamily="50" charset="-128"/>
              <a:ea typeface="メイリオ" panose="020B0604030504040204" pitchFamily="50" charset="-128"/>
              <a:cs typeface="Arial Unicode MS" panose="020B0604020202020204" pitchFamily="50" charset="-128"/>
            </a:endParaRPr>
          </a:p>
          <a:p>
            <a:pPr algn="ctr" eaLnBrk="1" hangingPunct="1">
              <a:spcBef>
                <a:spcPct val="50000"/>
              </a:spcBef>
              <a:buFontTx/>
              <a:buNone/>
            </a:pPr>
            <a:r>
              <a:rPr lang="ja-JP" altLang="en-US" sz="1200" b="1" dirty="0">
                <a:solidFill>
                  <a:schemeClr val="bg1"/>
                </a:solidFill>
                <a:latin typeface="メイリオ" panose="020B0604030504040204" pitchFamily="50" charset="-128"/>
                <a:ea typeface="メイリオ" panose="020B0604030504040204" pitchFamily="50" charset="-128"/>
                <a:cs typeface="Arial Unicode MS" panose="020B0604020202020204" pitchFamily="50" charset="-128"/>
              </a:rPr>
              <a:t>　　　　　たくさん</a:t>
            </a:r>
            <a:r>
              <a:rPr lang="en-US" altLang="ja-JP" sz="1200" b="1" dirty="0">
                <a:solidFill>
                  <a:schemeClr val="bg1"/>
                </a:solidFill>
                <a:latin typeface="メイリオ" panose="020B0604030504040204" pitchFamily="50" charset="-128"/>
                <a:ea typeface="メイリオ" panose="020B0604030504040204" pitchFamily="50" charset="-128"/>
                <a:cs typeface="Arial Unicode MS" panose="020B0604020202020204" pitchFamily="50" charset="-128"/>
              </a:rPr>
              <a:t>…</a:t>
            </a:r>
          </a:p>
        </p:txBody>
      </p:sp>
      <p:sp>
        <p:nvSpPr>
          <p:cNvPr id="70" name="Text Box 7">
            <a:extLst>
              <a:ext uri="{FF2B5EF4-FFF2-40B4-BE49-F238E27FC236}">
                <a16:creationId xmlns:a16="http://schemas.microsoft.com/office/drawing/2014/main" id="{9150AC1A-7CFE-438A-A036-78AD2724E081}"/>
              </a:ext>
            </a:extLst>
          </p:cNvPr>
          <p:cNvSpPr txBox="1">
            <a:spLocks noChangeArrowheads="1"/>
          </p:cNvSpPr>
          <p:nvPr/>
        </p:nvSpPr>
        <p:spPr bwMode="auto">
          <a:xfrm>
            <a:off x="1695449" y="1646865"/>
            <a:ext cx="363378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pPr>
            <a:r>
              <a:rPr lang="ja-JP" altLang="en-US" sz="1200" b="1" dirty="0">
                <a:solidFill>
                  <a:srgbClr val="C00000"/>
                </a:solidFill>
                <a:latin typeface="メイリオ" panose="020B0604030504040204" pitchFamily="50" charset="-128"/>
                <a:ea typeface="メイリオ" panose="020B0604030504040204" pitchFamily="50" charset="-128"/>
                <a:cs typeface="Arial Unicode MS" panose="020B0604020202020204" pitchFamily="50" charset="-128"/>
              </a:rPr>
              <a:t>夏インターンシップ参加</a:t>
            </a:r>
            <a:endParaRPr lang="en-US" altLang="ja-JP" sz="1200" b="1" dirty="0">
              <a:solidFill>
                <a:srgbClr val="C00000"/>
              </a:solidFill>
              <a:latin typeface="メイリオ" panose="020B0604030504040204" pitchFamily="50" charset="-128"/>
              <a:ea typeface="メイリオ" panose="020B0604030504040204" pitchFamily="50" charset="-128"/>
              <a:cs typeface="Arial Unicode MS" panose="020B0604020202020204" pitchFamily="50" charset="-128"/>
            </a:endParaRPr>
          </a:p>
        </p:txBody>
      </p:sp>
      <p:sp>
        <p:nvSpPr>
          <p:cNvPr id="71" name="Text Box 7">
            <a:extLst>
              <a:ext uri="{FF2B5EF4-FFF2-40B4-BE49-F238E27FC236}">
                <a16:creationId xmlns:a16="http://schemas.microsoft.com/office/drawing/2014/main" id="{63B78C86-D6D8-4DB8-80AB-AE07B9146D0C}"/>
              </a:ext>
            </a:extLst>
          </p:cNvPr>
          <p:cNvSpPr txBox="1">
            <a:spLocks noChangeArrowheads="1"/>
          </p:cNvSpPr>
          <p:nvPr/>
        </p:nvSpPr>
        <p:spPr bwMode="auto">
          <a:xfrm>
            <a:off x="1666874" y="3903484"/>
            <a:ext cx="363378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pPr>
            <a:r>
              <a:rPr lang="ja-JP" altLang="en-US" sz="1200" b="1" dirty="0">
                <a:solidFill>
                  <a:srgbClr val="C00000"/>
                </a:solidFill>
                <a:latin typeface="メイリオ" panose="020B0604030504040204" pitchFamily="50" charset="-128"/>
                <a:ea typeface="メイリオ" panose="020B0604030504040204" pitchFamily="50" charset="-128"/>
                <a:cs typeface="Arial Unicode MS" panose="020B0604020202020204" pitchFamily="50" charset="-128"/>
              </a:rPr>
              <a:t>冬インターンシップ参加</a:t>
            </a:r>
            <a:endParaRPr lang="en-US" altLang="ja-JP" sz="1200" b="1" dirty="0">
              <a:solidFill>
                <a:srgbClr val="C00000"/>
              </a:solidFill>
              <a:latin typeface="メイリオ" panose="020B0604030504040204" pitchFamily="50" charset="-128"/>
              <a:ea typeface="メイリオ" panose="020B0604030504040204" pitchFamily="50" charset="-128"/>
              <a:cs typeface="Arial Unicode MS" panose="020B0604020202020204" pitchFamily="50" charset="-128"/>
            </a:endParaRPr>
          </a:p>
        </p:txBody>
      </p:sp>
      <p:sp>
        <p:nvSpPr>
          <p:cNvPr id="72" name="Text Box 7">
            <a:extLst>
              <a:ext uri="{FF2B5EF4-FFF2-40B4-BE49-F238E27FC236}">
                <a16:creationId xmlns:a16="http://schemas.microsoft.com/office/drawing/2014/main" id="{8EC5CF44-8FE0-42B5-B65C-6E7A4372B4E7}"/>
              </a:ext>
            </a:extLst>
          </p:cNvPr>
          <p:cNvSpPr txBox="1">
            <a:spLocks noChangeArrowheads="1"/>
          </p:cNvSpPr>
          <p:nvPr/>
        </p:nvSpPr>
        <p:spPr bwMode="auto">
          <a:xfrm>
            <a:off x="1693061" y="5122904"/>
            <a:ext cx="117396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pPr>
            <a:r>
              <a:rPr lang="ja-JP" altLang="en-US" sz="1200" b="1" dirty="0">
                <a:solidFill>
                  <a:srgbClr val="C00000"/>
                </a:solidFill>
                <a:latin typeface="メイリオ" panose="020B0604030504040204" pitchFamily="50" charset="-128"/>
                <a:ea typeface="メイリオ" panose="020B0604030504040204" pitchFamily="50" charset="-128"/>
                <a:cs typeface="Arial Unicode MS" panose="020B0604020202020204" pitchFamily="50" charset="-128"/>
              </a:rPr>
              <a:t>会社説明会</a:t>
            </a:r>
            <a:endParaRPr lang="en-US" altLang="ja-JP" sz="1200" b="1" dirty="0">
              <a:solidFill>
                <a:srgbClr val="C00000"/>
              </a:solidFill>
              <a:latin typeface="メイリオ" panose="020B0604030504040204" pitchFamily="50" charset="-128"/>
              <a:ea typeface="メイリオ" panose="020B0604030504040204" pitchFamily="50" charset="-128"/>
              <a:cs typeface="Arial Unicode MS" panose="020B0604020202020204" pitchFamily="50" charset="-128"/>
            </a:endParaRPr>
          </a:p>
          <a:p>
            <a:pPr eaLnBrk="1" hangingPunct="1">
              <a:spcBef>
                <a:spcPct val="50000"/>
              </a:spcBef>
              <a:buFontTx/>
              <a:buNone/>
            </a:pPr>
            <a:r>
              <a:rPr lang="ja-JP" altLang="en-US" sz="1200" b="1" dirty="0">
                <a:solidFill>
                  <a:srgbClr val="C00000"/>
                </a:solidFill>
                <a:latin typeface="メイリオ" panose="020B0604030504040204" pitchFamily="50" charset="-128"/>
                <a:ea typeface="メイリオ" panose="020B0604030504040204" pitchFamily="50" charset="-128"/>
                <a:cs typeface="Arial Unicode MS" panose="020B0604020202020204" pitchFamily="50" charset="-128"/>
              </a:rPr>
              <a:t>＆選考会参加</a:t>
            </a:r>
            <a:endParaRPr lang="en-US" altLang="ja-JP" sz="1200" b="1" dirty="0">
              <a:solidFill>
                <a:srgbClr val="C00000"/>
              </a:solidFill>
              <a:latin typeface="メイリオ" panose="020B0604030504040204" pitchFamily="50" charset="-128"/>
              <a:ea typeface="メイリオ" panose="020B0604030504040204" pitchFamily="50" charset="-128"/>
              <a:cs typeface="Arial Unicode MS" panose="020B0604020202020204" pitchFamily="50" charset="-128"/>
            </a:endParaRPr>
          </a:p>
        </p:txBody>
      </p:sp>
      <p:sp>
        <p:nvSpPr>
          <p:cNvPr id="73" name="Text Box 7">
            <a:extLst>
              <a:ext uri="{FF2B5EF4-FFF2-40B4-BE49-F238E27FC236}">
                <a16:creationId xmlns:a16="http://schemas.microsoft.com/office/drawing/2014/main" id="{C27A8152-3A63-4F03-8A2E-F24059AD0931}"/>
              </a:ext>
            </a:extLst>
          </p:cNvPr>
          <p:cNvSpPr txBox="1">
            <a:spLocks noChangeArrowheads="1"/>
          </p:cNvSpPr>
          <p:nvPr/>
        </p:nvSpPr>
        <p:spPr bwMode="auto">
          <a:xfrm>
            <a:off x="1747832" y="6416690"/>
            <a:ext cx="363378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pPr>
            <a:r>
              <a:rPr lang="ja-JP" altLang="en-US" sz="1200" b="1" dirty="0">
                <a:solidFill>
                  <a:srgbClr val="C00000"/>
                </a:solidFill>
                <a:latin typeface="メイリオ" panose="020B0604030504040204" pitchFamily="50" charset="-128"/>
                <a:ea typeface="メイリオ" panose="020B0604030504040204" pitchFamily="50" charset="-128"/>
                <a:cs typeface="Arial Unicode MS" panose="020B0604020202020204" pitchFamily="50" charset="-128"/>
              </a:rPr>
              <a:t>追加募集にエントリー</a:t>
            </a:r>
            <a:endParaRPr lang="en-US" altLang="ja-JP" sz="1200" b="1" dirty="0">
              <a:solidFill>
                <a:srgbClr val="C00000"/>
              </a:solidFill>
              <a:latin typeface="メイリオ" panose="020B0604030504040204" pitchFamily="50" charset="-128"/>
              <a:ea typeface="メイリオ" panose="020B0604030504040204" pitchFamily="50" charset="-128"/>
              <a:cs typeface="Arial Unicode MS" panose="020B0604020202020204" pitchFamily="50" charset="-128"/>
            </a:endParaRPr>
          </a:p>
        </p:txBody>
      </p:sp>
      <p:sp>
        <p:nvSpPr>
          <p:cNvPr id="74" name="Text Box 7">
            <a:extLst>
              <a:ext uri="{FF2B5EF4-FFF2-40B4-BE49-F238E27FC236}">
                <a16:creationId xmlns:a16="http://schemas.microsoft.com/office/drawing/2014/main" id="{E4FEB1E9-9AB4-4773-BB09-FE5B75123D1F}"/>
              </a:ext>
            </a:extLst>
          </p:cNvPr>
          <p:cNvSpPr txBox="1">
            <a:spLocks noChangeArrowheads="1"/>
          </p:cNvSpPr>
          <p:nvPr/>
        </p:nvSpPr>
        <p:spPr bwMode="auto">
          <a:xfrm>
            <a:off x="3725461" y="4942743"/>
            <a:ext cx="363378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pPr>
            <a:r>
              <a:rPr lang="ja-JP" altLang="en-US" sz="1200" b="1" dirty="0">
                <a:solidFill>
                  <a:schemeClr val="bg1"/>
                </a:solidFill>
                <a:latin typeface="メイリオ" panose="020B0604030504040204" pitchFamily="50" charset="-128"/>
                <a:ea typeface="メイリオ" panose="020B0604030504040204" pitchFamily="50" charset="-128"/>
                <a:cs typeface="Arial Unicode MS" panose="020B0604020202020204" pitchFamily="50" charset="-128"/>
              </a:rPr>
              <a:t>早期内定！</a:t>
            </a:r>
            <a:endParaRPr lang="en-US" altLang="ja-JP" sz="1200" b="1" dirty="0">
              <a:solidFill>
                <a:schemeClr val="bg1"/>
              </a:solidFill>
              <a:latin typeface="メイリオ" panose="020B0604030504040204" pitchFamily="50" charset="-128"/>
              <a:ea typeface="メイリオ" panose="020B0604030504040204" pitchFamily="50" charset="-128"/>
              <a:cs typeface="Arial Unicode MS" panose="020B0604020202020204" pitchFamily="50" charset="-128"/>
            </a:endParaRPr>
          </a:p>
        </p:txBody>
      </p:sp>
      <p:sp>
        <p:nvSpPr>
          <p:cNvPr id="75" name="Text Box 7">
            <a:extLst>
              <a:ext uri="{FF2B5EF4-FFF2-40B4-BE49-F238E27FC236}">
                <a16:creationId xmlns:a16="http://schemas.microsoft.com/office/drawing/2014/main" id="{13658848-EAC8-41D7-A88A-826470ADED7C}"/>
              </a:ext>
            </a:extLst>
          </p:cNvPr>
          <p:cNvSpPr txBox="1">
            <a:spLocks noChangeArrowheads="1"/>
          </p:cNvSpPr>
          <p:nvPr/>
        </p:nvSpPr>
        <p:spPr bwMode="auto">
          <a:xfrm>
            <a:off x="3367084" y="5752400"/>
            <a:ext cx="363378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pPr>
            <a:r>
              <a:rPr lang="ja-JP" altLang="en-US" sz="1200" b="1" dirty="0">
                <a:solidFill>
                  <a:schemeClr val="bg1"/>
                </a:solidFill>
                <a:latin typeface="メイリオ" panose="020B0604030504040204" pitchFamily="50" charset="-128"/>
                <a:ea typeface="メイリオ" panose="020B0604030504040204" pitchFamily="50" charset="-128"/>
                <a:cs typeface="Arial Unicode MS" panose="020B0604020202020204" pitchFamily="50" charset="-128"/>
              </a:rPr>
              <a:t>内定ピーク！</a:t>
            </a:r>
            <a:endParaRPr lang="en-US" altLang="ja-JP" sz="1200" b="1" dirty="0">
              <a:solidFill>
                <a:schemeClr val="bg1"/>
              </a:solidFill>
              <a:latin typeface="メイリオ" panose="020B0604030504040204" pitchFamily="50" charset="-128"/>
              <a:ea typeface="メイリオ" panose="020B0604030504040204" pitchFamily="50" charset="-128"/>
              <a:cs typeface="Arial Unicode MS" panose="020B0604020202020204" pitchFamily="50" charset="-128"/>
            </a:endParaRPr>
          </a:p>
        </p:txBody>
      </p:sp>
      <p:cxnSp>
        <p:nvCxnSpPr>
          <p:cNvPr id="6" name="直線矢印コネクタ 5">
            <a:extLst>
              <a:ext uri="{FF2B5EF4-FFF2-40B4-BE49-F238E27FC236}">
                <a16:creationId xmlns:a16="http://schemas.microsoft.com/office/drawing/2014/main" id="{D2538339-6650-4E73-A203-A80DCC1C9C28}"/>
              </a:ext>
            </a:extLst>
          </p:cNvPr>
          <p:cNvCxnSpPr/>
          <p:nvPr/>
        </p:nvCxnSpPr>
        <p:spPr>
          <a:xfrm>
            <a:off x="3245644" y="2392014"/>
            <a:ext cx="0" cy="874048"/>
          </a:xfrm>
          <a:prstGeom prst="straightConnector1">
            <a:avLst/>
          </a:prstGeom>
          <a:ln w="28575">
            <a:solidFill>
              <a:srgbClr val="C00000"/>
            </a:solidFill>
            <a:prstDash val="sysDash"/>
            <a:tailEnd type="triangle"/>
          </a:ln>
        </p:spPr>
        <p:style>
          <a:lnRef idx="1">
            <a:schemeClr val="accent5"/>
          </a:lnRef>
          <a:fillRef idx="0">
            <a:schemeClr val="accent5"/>
          </a:fillRef>
          <a:effectRef idx="0">
            <a:schemeClr val="accent5"/>
          </a:effectRef>
          <a:fontRef idx="minor">
            <a:schemeClr val="tx1"/>
          </a:fontRef>
        </p:style>
      </p:cxnSp>
      <p:cxnSp>
        <p:nvCxnSpPr>
          <p:cNvPr id="76" name="直線矢印コネクタ 75">
            <a:extLst>
              <a:ext uri="{FF2B5EF4-FFF2-40B4-BE49-F238E27FC236}">
                <a16:creationId xmlns:a16="http://schemas.microsoft.com/office/drawing/2014/main" id="{99E21D88-F732-4DCF-A0E4-59A0A79706D0}"/>
              </a:ext>
            </a:extLst>
          </p:cNvPr>
          <p:cNvCxnSpPr>
            <a:cxnSpLocks/>
          </p:cNvCxnSpPr>
          <p:nvPr/>
        </p:nvCxnSpPr>
        <p:spPr>
          <a:xfrm>
            <a:off x="3483768" y="4554858"/>
            <a:ext cx="80958" cy="265595"/>
          </a:xfrm>
          <a:prstGeom prst="straightConnector1">
            <a:avLst/>
          </a:prstGeom>
          <a:ln w="28575">
            <a:solidFill>
              <a:srgbClr val="C00000"/>
            </a:solidFill>
            <a:prstDash val="sysDash"/>
            <a:tailEnd type="triangle"/>
          </a:ln>
        </p:spPr>
        <p:style>
          <a:lnRef idx="1">
            <a:schemeClr val="accent5"/>
          </a:lnRef>
          <a:fillRef idx="0">
            <a:schemeClr val="accent5"/>
          </a:fillRef>
          <a:effectRef idx="0">
            <a:schemeClr val="accent5"/>
          </a:effectRef>
          <a:fontRef idx="minor">
            <a:schemeClr val="tx1"/>
          </a:fontRef>
        </p:style>
      </p:cxnSp>
      <p:cxnSp>
        <p:nvCxnSpPr>
          <p:cNvPr id="77" name="直線矢印コネクタ 76">
            <a:extLst>
              <a:ext uri="{FF2B5EF4-FFF2-40B4-BE49-F238E27FC236}">
                <a16:creationId xmlns:a16="http://schemas.microsoft.com/office/drawing/2014/main" id="{2F57828D-99CF-4FE8-BAC2-9F7D63A68CEC}"/>
              </a:ext>
            </a:extLst>
          </p:cNvPr>
          <p:cNvCxnSpPr>
            <a:cxnSpLocks/>
          </p:cNvCxnSpPr>
          <p:nvPr/>
        </p:nvCxnSpPr>
        <p:spPr>
          <a:xfrm>
            <a:off x="2786060" y="5542642"/>
            <a:ext cx="423861" cy="134260"/>
          </a:xfrm>
          <a:prstGeom prst="straightConnector1">
            <a:avLst/>
          </a:prstGeom>
          <a:ln w="28575">
            <a:solidFill>
              <a:srgbClr val="C00000"/>
            </a:solidFill>
            <a:prstDash val="sysDash"/>
            <a:tailEnd type="triangle"/>
          </a:ln>
        </p:spPr>
        <p:style>
          <a:lnRef idx="1">
            <a:schemeClr val="accent5"/>
          </a:lnRef>
          <a:fillRef idx="0">
            <a:schemeClr val="accent5"/>
          </a:fillRef>
          <a:effectRef idx="0">
            <a:schemeClr val="accent5"/>
          </a:effectRef>
          <a:fontRef idx="minor">
            <a:schemeClr val="tx1"/>
          </a:fontRef>
        </p:style>
      </p:cxnSp>
      <p:cxnSp>
        <p:nvCxnSpPr>
          <p:cNvPr id="78" name="直線矢印コネクタ 77">
            <a:extLst>
              <a:ext uri="{FF2B5EF4-FFF2-40B4-BE49-F238E27FC236}">
                <a16:creationId xmlns:a16="http://schemas.microsoft.com/office/drawing/2014/main" id="{AE774FBB-890E-4AA9-87FA-B1470B000934}"/>
              </a:ext>
            </a:extLst>
          </p:cNvPr>
          <p:cNvCxnSpPr>
            <a:cxnSpLocks/>
          </p:cNvCxnSpPr>
          <p:nvPr/>
        </p:nvCxnSpPr>
        <p:spPr>
          <a:xfrm>
            <a:off x="2247897" y="4421428"/>
            <a:ext cx="0" cy="505227"/>
          </a:xfrm>
          <a:prstGeom prst="straightConnector1">
            <a:avLst/>
          </a:prstGeom>
          <a:ln w="28575">
            <a:solidFill>
              <a:srgbClr val="C00000"/>
            </a:solidFill>
            <a:prstDash val="sysDash"/>
            <a:tailEnd type="triangle"/>
          </a:ln>
        </p:spPr>
        <p:style>
          <a:lnRef idx="1">
            <a:schemeClr val="accent5"/>
          </a:lnRef>
          <a:fillRef idx="0">
            <a:schemeClr val="accent5"/>
          </a:fillRef>
          <a:effectRef idx="0">
            <a:schemeClr val="accent5"/>
          </a:effectRef>
          <a:fontRef idx="minor">
            <a:schemeClr val="tx1"/>
          </a:fontRef>
        </p:style>
      </p:cxnSp>
      <p:sp>
        <p:nvSpPr>
          <p:cNvPr id="79" name="四角形: 角を丸くする 78">
            <a:extLst>
              <a:ext uri="{FF2B5EF4-FFF2-40B4-BE49-F238E27FC236}">
                <a16:creationId xmlns:a16="http://schemas.microsoft.com/office/drawing/2014/main" id="{DD5DDB67-14BA-4032-B2D7-94412D42938C}"/>
              </a:ext>
            </a:extLst>
          </p:cNvPr>
          <p:cNvSpPr/>
          <p:nvPr/>
        </p:nvSpPr>
        <p:spPr>
          <a:xfrm>
            <a:off x="5469726" y="5724373"/>
            <a:ext cx="3621885" cy="411679"/>
          </a:xfrm>
          <a:prstGeom prst="round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0" name="四角形: 角を丸くする 79">
            <a:extLst>
              <a:ext uri="{FF2B5EF4-FFF2-40B4-BE49-F238E27FC236}">
                <a16:creationId xmlns:a16="http://schemas.microsoft.com/office/drawing/2014/main" id="{7A95FEDD-08AA-4070-907F-6607C58F0EBF}"/>
              </a:ext>
            </a:extLst>
          </p:cNvPr>
          <p:cNvSpPr/>
          <p:nvPr/>
        </p:nvSpPr>
        <p:spPr>
          <a:xfrm>
            <a:off x="5469726" y="6190858"/>
            <a:ext cx="3621885" cy="411679"/>
          </a:xfrm>
          <a:prstGeom prst="round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1" name="Text Box 7">
            <a:extLst>
              <a:ext uri="{FF2B5EF4-FFF2-40B4-BE49-F238E27FC236}">
                <a16:creationId xmlns:a16="http://schemas.microsoft.com/office/drawing/2014/main" id="{50A84891-B0E3-4600-8C09-A9E14A856235}"/>
              </a:ext>
            </a:extLst>
          </p:cNvPr>
          <p:cNvSpPr txBox="1">
            <a:spLocks noChangeArrowheads="1"/>
          </p:cNvSpPr>
          <p:nvPr/>
        </p:nvSpPr>
        <p:spPr bwMode="auto">
          <a:xfrm>
            <a:off x="6003250" y="1484092"/>
            <a:ext cx="363378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pPr>
            <a:r>
              <a:rPr lang="ja-JP" altLang="en-US" sz="1800" b="1" dirty="0">
                <a:solidFill>
                  <a:schemeClr val="bg1"/>
                </a:solidFill>
                <a:latin typeface="メイリオ" panose="020B0604030504040204" pitchFamily="50" charset="-128"/>
                <a:ea typeface="メイリオ" panose="020B0604030504040204" pitchFamily="50" charset="-128"/>
                <a:cs typeface="Arial Unicode MS" panose="020B0604020202020204" pitchFamily="50" charset="-128"/>
              </a:rPr>
              <a:t>夏インターンシップ実施</a:t>
            </a:r>
            <a:endParaRPr lang="en-US" altLang="ja-JP" sz="1800" b="1" dirty="0">
              <a:solidFill>
                <a:schemeClr val="bg1"/>
              </a:solidFill>
              <a:latin typeface="メイリオ" panose="020B0604030504040204" pitchFamily="50" charset="-128"/>
              <a:ea typeface="メイリオ" panose="020B0604030504040204" pitchFamily="50" charset="-128"/>
              <a:cs typeface="Arial Unicode MS" panose="020B0604020202020204" pitchFamily="50" charset="-128"/>
            </a:endParaRPr>
          </a:p>
        </p:txBody>
      </p:sp>
      <p:sp>
        <p:nvSpPr>
          <p:cNvPr id="82" name="Text Box 7">
            <a:extLst>
              <a:ext uri="{FF2B5EF4-FFF2-40B4-BE49-F238E27FC236}">
                <a16:creationId xmlns:a16="http://schemas.microsoft.com/office/drawing/2014/main" id="{5A6233D4-BB2B-4494-B843-EA0DF2CCE4C0}"/>
              </a:ext>
            </a:extLst>
          </p:cNvPr>
          <p:cNvSpPr txBox="1">
            <a:spLocks noChangeArrowheads="1"/>
          </p:cNvSpPr>
          <p:nvPr/>
        </p:nvSpPr>
        <p:spPr bwMode="auto">
          <a:xfrm>
            <a:off x="5988964" y="3557974"/>
            <a:ext cx="363378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pPr>
            <a:r>
              <a:rPr lang="ja-JP" altLang="en-US" sz="1800" b="1" dirty="0">
                <a:solidFill>
                  <a:schemeClr val="bg1"/>
                </a:solidFill>
                <a:latin typeface="メイリオ" panose="020B0604030504040204" pitchFamily="50" charset="-128"/>
                <a:ea typeface="メイリオ" panose="020B0604030504040204" pitchFamily="50" charset="-128"/>
                <a:cs typeface="Arial Unicode MS" panose="020B0604020202020204" pitchFamily="50" charset="-128"/>
              </a:rPr>
              <a:t>冬インターンシップ実施</a:t>
            </a:r>
            <a:endParaRPr lang="en-US" altLang="ja-JP" sz="1800" b="1" dirty="0">
              <a:solidFill>
                <a:schemeClr val="bg1"/>
              </a:solidFill>
              <a:latin typeface="メイリオ" panose="020B0604030504040204" pitchFamily="50" charset="-128"/>
              <a:ea typeface="メイリオ" panose="020B0604030504040204" pitchFamily="50" charset="-128"/>
              <a:cs typeface="Arial Unicode MS" panose="020B0604020202020204" pitchFamily="50" charset="-128"/>
            </a:endParaRPr>
          </a:p>
        </p:txBody>
      </p:sp>
      <p:sp>
        <p:nvSpPr>
          <p:cNvPr id="83" name="Text Box 7">
            <a:extLst>
              <a:ext uri="{FF2B5EF4-FFF2-40B4-BE49-F238E27FC236}">
                <a16:creationId xmlns:a16="http://schemas.microsoft.com/office/drawing/2014/main" id="{FC818369-9CD2-475B-A7A9-91D90A2CDBA3}"/>
              </a:ext>
            </a:extLst>
          </p:cNvPr>
          <p:cNvSpPr txBox="1">
            <a:spLocks noChangeArrowheads="1"/>
          </p:cNvSpPr>
          <p:nvPr/>
        </p:nvSpPr>
        <p:spPr bwMode="auto">
          <a:xfrm>
            <a:off x="5542355" y="4446375"/>
            <a:ext cx="363378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pPr>
            <a:r>
              <a:rPr lang="ja-JP" altLang="en-US" sz="1800" b="1" dirty="0">
                <a:solidFill>
                  <a:schemeClr val="bg1"/>
                </a:solidFill>
                <a:latin typeface="メイリオ" panose="020B0604030504040204" pitchFamily="50" charset="-128"/>
                <a:ea typeface="メイリオ" panose="020B0604030504040204" pitchFamily="50" charset="-128"/>
                <a:cs typeface="Arial Unicode MS" panose="020B0604020202020204" pitchFamily="50" charset="-128"/>
              </a:rPr>
              <a:t>就活フェア出展・学内説明会参加</a:t>
            </a:r>
            <a:endParaRPr lang="en-US" altLang="ja-JP" sz="1800" b="1" dirty="0">
              <a:solidFill>
                <a:schemeClr val="bg1"/>
              </a:solidFill>
              <a:latin typeface="メイリオ" panose="020B0604030504040204" pitchFamily="50" charset="-128"/>
              <a:ea typeface="メイリオ" panose="020B0604030504040204" pitchFamily="50" charset="-128"/>
              <a:cs typeface="Arial Unicode MS" panose="020B0604020202020204" pitchFamily="50" charset="-128"/>
            </a:endParaRPr>
          </a:p>
        </p:txBody>
      </p:sp>
      <p:sp>
        <p:nvSpPr>
          <p:cNvPr id="84" name="Text Box 7">
            <a:extLst>
              <a:ext uri="{FF2B5EF4-FFF2-40B4-BE49-F238E27FC236}">
                <a16:creationId xmlns:a16="http://schemas.microsoft.com/office/drawing/2014/main" id="{DDCEB2D7-DE5B-4269-93F1-698E1644A0A4}"/>
              </a:ext>
            </a:extLst>
          </p:cNvPr>
          <p:cNvSpPr txBox="1">
            <a:spLocks noChangeArrowheads="1"/>
          </p:cNvSpPr>
          <p:nvPr/>
        </p:nvSpPr>
        <p:spPr bwMode="auto">
          <a:xfrm>
            <a:off x="5826914" y="5170999"/>
            <a:ext cx="363378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pPr>
            <a:r>
              <a:rPr lang="ja-JP" altLang="en-US" sz="1800" b="1" dirty="0">
                <a:solidFill>
                  <a:schemeClr val="bg1"/>
                </a:solidFill>
                <a:latin typeface="メイリオ" panose="020B0604030504040204" pitchFamily="50" charset="-128"/>
                <a:ea typeface="メイリオ" panose="020B0604030504040204" pitchFamily="50" charset="-128"/>
                <a:cs typeface="Arial Unicode MS" panose="020B0604020202020204" pitchFamily="50" charset="-128"/>
              </a:rPr>
              <a:t>エントリー受付・選考開始</a:t>
            </a:r>
            <a:endParaRPr lang="en-US" altLang="ja-JP" sz="1800" b="1" dirty="0">
              <a:solidFill>
                <a:schemeClr val="bg1"/>
              </a:solidFill>
              <a:latin typeface="メイリオ" panose="020B0604030504040204" pitchFamily="50" charset="-128"/>
              <a:ea typeface="メイリオ" panose="020B0604030504040204" pitchFamily="50" charset="-128"/>
              <a:cs typeface="Arial Unicode MS" panose="020B0604020202020204" pitchFamily="50" charset="-128"/>
            </a:endParaRPr>
          </a:p>
        </p:txBody>
      </p:sp>
      <p:sp>
        <p:nvSpPr>
          <p:cNvPr id="85" name="Text Box 7">
            <a:extLst>
              <a:ext uri="{FF2B5EF4-FFF2-40B4-BE49-F238E27FC236}">
                <a16:creationId xmlns:a16="http://schemas.microsoft.com/office/drawing/2014/main" id="{C6EEC23C-4930-4D78-869E-C2F0C783ED0F}"/>
              </a:ext>
            </a:extLst>
          </p:cNvPr>
          <p:cNvSpPr txBox="1">
            <a:spLocks noChangeArrowheads="1"/>
          </p:cNvSpPr>
          <p:nvPr/>
        </p:nvSpPr>
        <p:spPr bwMode="auto">
          <a:xfrm>
            <a:off x="6355549" y="5781270"/>
            <a:ext cx="363378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pPr>
            <a:r>
              <a:rPr lang="ja-JP" altLang="en-US" sz="1800" b="1" dirty="0">
                <a:solidFill>
                  <a:schemeClr val="bg1"/>
                </a:solidFill>
                <a:latin typeface="メイリオ" panose="020B0604030504040204" pitchFamily="50" charset="-128"/>
                <a:ea typeface="メイリオ" panose="020B0604030504040204" pitchFamily="50" charset="-128"/>
                <a:cs typeface="Arial Unicode MS" panose="020B0604020202020204" pitchFamily="50" charset="-128"/>
              </a:rPr>
              <a:t>内定を出し始める</a:t>
            </a:r>
            <a:endParaRPr lang="en-US" altLang="ja-JP" sz="1800" b="1" dirty="0">
              <a:solidFill>
                <a:schemeClr val="bg1"/>
              </a:solidFill>
              <a:latin typeface="メイリオ" panose="020B0604030504040204" pitchFamily="50" charset="-128"/>
              <a:ea typeface="メイリオ" panose="020B0604030504040204" pitchFamily="50" charset="-128"/>
              <a:cs typeface="Arial Unicode MS" panose="020B0604020202020204" pitchFamily="50" charset="-128"/>
            </a:endParaRPr>
          </a:p>
        </p:txBody>
      </p:sp>
      <p:sp>
        <p:nvSpPr>
          <p:cNvPr id="86" name="Text Box 7">
            <a:extLst>
              <a:ext uri="{FF2B5EF4-FFF2-40B4-BE49-F238E27FC236}">
                <a16:creationId xmlns:a16="http://schemas.microsoft.com/office/drawing/2014/main" id="{22C4B143-4B02-4391-8405-996337B5CE4D}"/>
              </a:ext>
            </a:extLst>
          </p:cNvPr>
          <p:cNvSpPr txBox="1">
            <a:spLocks noChangeArrowheads="1"/>
          </p:cNvSpPr>
          <p:nvPr/>
        </p:nvSpPr>
        <p:spPr bwMode="auto">
          <a:xfrm>
            <a:off x="6348526" y="6255115"/>
            <a:ext cx="363378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pPr>
            <a:r>
              <a:rPr lang="ja-JP" altLang="en-US" sz="1800" b="1" dirty="0">
                <a:solidFill>
                  <a:schemeClr val="bg1"/>
                </a:solidFill>
                <a:latin typeface="メイリオ" panose="020B0604030504040204" pitchFamily="50" charset="-128"/>
                <a:ea typeface="メイリオ" panose="020B0604030504040204" pitchFamily="50" charset="-128"/>
                <a:cs typeface="Arial Unicode MS" panose="020B0604020202020204" pitchFamily="50" charset="-128"/>
              </a:rPr>
              <a:t>追加採用開始</a:t>
            </a:r>
            <a:endParaRPr lang="en-US" altLang="ja-JP" sz="1800" b="1" dirty="0">
              <a:solidFill>
                <a:schemeClr val="bg1"/>
              </a:solidFill>
              <a:latin typeface="メイリオ" panose="020B0604030504040204" pitchFamily="50" charset="-128"/>
              <a:ea typeface="メイリオ" panose="020B0604030504040204" pitchFamily="50" charset="-128"/>
              <a:cs typeface="Arial Unicode MS" panose="020B0604020202020204" pitchFamily="50" charset="-128"/>
            </a:endParaRPr>
          </a:p>
        </p:txBody>
      </p:sp>
      <p:cxnSp>
        <p:nvCxnSpPr>
          <p:cNvPr id="87" name="直線矢印コネクタ 86">
            <a:extLst>
              <a:ext uri="{FF2B5EF4-FFF2-40B4-BE49-F238E27FC236}">
                <a16:creationId xmlns:a16="http://schemas.microsoft.com/office/drawing/2014/main" id="{A99ED0A4-7559-48BC-88E3-6156B55DE1C2}"/>
              </a:ext>
            </a:extLst>
          </p:cNvPr>
          <p:cNvCxnSpPr>
            <a:cxnSpLocks/>
          </p:cNvCxnSpPr>
          <p:nvPr/>
        </p:nvCxnSpPr>
        <p:spPr>
          <a:xfrm>
            <a:off x="5826914" y="2152650"/>
            <a:ext cx="0" cy="1113411"/>
          </a:xfrm>
          <a:prstGeom prst="straightConnector1">
            <a:avLst/>
          </a:prstGeom>
          <a:ln w="28575">
            <a:solidFill>
              <a:srgbClr val="000066"/>
            </a:solidFill>
            <a:prstDash val="sysDash"/>
            <a:tailEnd type="triangle"/>
          </a:ln>
        </p:spPr>
        <p:style>
          <a:lnRef idx="1">
            <a:schemeClr val="accent5"/>
          </a:lnRef>
          <a:fillRef idx="0">
            <a:schemeClr val="accent5"/>
          </a:fillRef>
          <a:effectRef idx="0">
            <a:schemeClr val="accent5"/>
          </a:effectRef>
          <a:fontRef idx="minor">
            <a:schemeClr val="tx1"/>
          </a:fontRef>
        </p:style>
      </p:cxnSp>
      <p:sp>
        <p:nvSpPr>
          <p:cNvPr id="4" name="四角形: 角を丸くする 3">
            <a:extLst>
              <a:ext uri="{FF2B5EF4-FFF2-40B4-BE49-F238E27FC236}">
                <a16:creationId xmlns:a16="http://schemas.microsoft.com/office/drawing/2014/main" id="{20F49157-98E7-41B9-B8AE-974BD123C284}"/>
              </a:ext>
            </a:extLst>
          </p:cNvPr>
          <p:cNvSpPr/>
          <p:nvPr/>
        </p:nvSpPr>
        <p:spPr>
          <a:xfrm>
            <a:off x="1857375" y="1166159"/>
            <a:ext cx="7234236" cy="2509554"/>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4000" dirty="0"/>
              <a:t>前半</a:t>
            </a:r>
            <a:endParaRPr kumimoji="1" lang="en-US" altLang="ja-JP" sz="4000" dirty="0"/>
          </a:p>
          <a:p>
            <a:pPr algn="ctr"/>
            <a:endParaRPr lang="en-US" altLang="ja-JP" sz="4000" dirty="0"/>
          </a:p>
          <a:p>
            <a:pPr algn="ctr"/>
            <a:r>
              <a:rPr kumimoji="1" lang="ja-JP" altLang="en-US" sz="4000" dirty="0"/>
              <a:t>しっかり準備すること</a:t>
            </a:r>
          </a:p>
        </p:txBody>
      </p:sp>
      <p:sp>
        <p:nvSpPr>
          <p:cNvPr id="88" name="四角形: 角を丸くする 87">
            <a:extLst>
              <a:ext uri="{FF2B5EF4-FFF2-40B4-BE49-F238E27FC236}">
                <a16:creationId xmlns:a16="http://schemas.microsoft.com/office/drawing/2014/main" id="{F2C70995-83FD-4971-944D-4671438FC032}"/>
              </a:ext>
            </a:extLst>
          </p:cNvPr>
          <p:cNvSpPr/>
          <p:nvPr/>
        </p:nvSpPr>
        <p:spPr>
          <a:xfrm>
            <a:off x="1838324" y="3967562"/>
            <a:ext cx="7234236" cy="2509554"/>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4000" dirty="0"/>
              <a:t>後半</a:t>
            </a:r>
            <a:endParaRPr kumimoji="1" lang="en-US" altLang="ja-JP" sz="4000" dirty="0"/>
          </a:p>
          <a:p>
            <a:pPr algn="ctr"/>
            <a:endParaRPr lang="en-US" altLang="ja-JP" sz="4000" dirty="0"/>
          </a:p>
          <a:p>
            <a:pPr algn="ctr"/>
            <a:r>
              <a:rPr lang="ja-JP" altLang="en-US" sz="4000" dirty="0"/>
              <a:t>企業接点を多く持つこと</a:t>
            </a:r>
            <a:endParaRPr kumimoji="1" lang="ja-JP" altLang="en-US" sz="4000" dirty="0"/>
          </a:p>
        </p:txBody>
      </p:sp>
    </p:spTree>
    <p:extLst>
      <p:ext uri="{BB962C8B-B14F-4D97-AF65-F5344CB8AC3E}">
        <p14:creationId xmlns:p14="http://schemas.microsoft.com/office/powerpoint/2010/main" val="34442117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477C9AD5-F5DF-124B-B0FF-FD84C62DEA9E}" type="slidenum">
              <a:rPr lang="ja-JP" altLang="en-US" smtClean="0"/>
              <a:pPr/>
              <a:t>28</a:t>
            </a:fld>
            <a:endParaRPr lang="ja-JP" altLang="en-US" dirty="0"/>
          </a:p>
        </p:txBody>
      </p:sp>
      <p:sp>
        <p:nvSpPr>
          <p:cNvPr id="9" name="Text Box 7"/>
          <p:cNvSpPr txBox="1">
            <a:spLocks noChangeArrowheads="1"/>
          </p:cNvSpPr>
          <p:nvPr/>
        </p:nvSpPr>
        <p:spPr bwMode="auto">
          <a:xfrm>
            <a:off x="228600" y="228670"/>
            <a:ext cx="78486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pPr>
            <a:r>
              <a:rPr lang="ja-JP" altLang="en-US" sz="2400" b="1" dirty="0">
                <a:latin typeface="メイリオ" panose="020B0604030504040204" pitchFamily="50" charset="-128"/>
                <a:ea typeface="メイリオ" panose="020B0604030504040204" pitchFamily="50" charset="-128"/>
                <a:cs typeface="Arial Unicode MS" panose="020B0604020202020204" pitchFamily="50" charset="-128"/>
              </a:rPr>
              <a:t>日本の就職活動の注意点①－どんな人が採用される？－</a:t>
            </a:r>
            <a:endParaRPr lang="en-US" altLang="ja-JP" sz="2400" b="1" dirty="0">
              <a:latin typeface="メイリオ" panose="020B0604030504040204" pitchFamily="50" charset="-128"/>
              <a:ea typeface="メイリオ" panose="020B0604030504040204" pitchFamily="50" charset="-128"/>
              <a:cs typeface="Arial Unicode MS" panose="020B0604020202020204" pitchFamily="50" charset="-128"/>
            </a:endParaRPr>
          </a:p>
        </p:txBody>
      </p:sp>
      <p:sp>
        <p:nvSpPr>
          <p:cNvPr id="4" name="正方形/長方形 3">
            <a:extLst>
              <a:ext uri="{FF2B5EF4-FFF2-40B4-BE49-F238E27FC236}">
                <a16:creationId xmlns:a16="http://schemas.microsoft.com/office/drawing/2014/main" id="{137DA5C6-A74C-457E-B341-FAAF19DBF3F6}"/>
              </a:ext>
            </a:extLst>
          </p:cNvPr>
          <p:cNvSpPr/>
          <p:nvPr/>
        </p:nvSpPr>
        <p:spPr>
          <a:xfrm>
            <a:off x="457200" y="855903"/>
            <a:ext cx="8229600" cy="1936235"/>
          </a:xfrm>
          <a:prstGeom prst="rect">
            <a:avLst/>
          </a:prstGeom>
          <a:noFill/>
          <a:ln w="57150">
            <a:solidFill>
              <a:schemeClr val="tx1">
                <a:lumMod val="65000"/>
                <a:lumOff val="3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kumimoji="1" lang="ja-JP" altLang="en-US"/>
          </a:p>
        </p:txBody>
      </p:sp>
      <p:sp>
        <p:nvSpPr>
          <p:cNvPr id="16" name="正方形/長方形 15">
            <a:extLst>
              <a:ext uri="{FF2B5EF4-FFF2-40B4-BE49-F238E27FC236}">
                <a16:creationId xmlns:a16="http://schemas.microsoft.com/office/drawing/2014/main" id="{D0F70EFA-D8C8-44AC-8201-010E243B737F}"/>
              </a:ext>
            </a:extLst>
          </p:cNvPr>
          <p:cNvSpPr/>
          <p:nvPr/>
        </p:nvSpPr>
        <p:spPr>
          <a:xfrm>
            <a:off x="338136" y="718910"/>
            <a:ext cx="8462963" cy="2180384"/>
          </a:xfrm>
          <a:prstGeom prst="rect">
            <a:avLst/>
          </a:prstGeom>
          <a:noFill/>
          <a:ln w="57150">
            <a:solidFill>
              <a:srgbClr val="C0000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kumimoji="1" lang="ja-JP" altLang="en-US"/>
          </a:p>
        </p:txBody>
      </p:sp>
      <p:sp>
        <p:nvSpPr>
          <p:cNvPr id="17" name="Text Box 7">
            <a:extLst>
              <a:ext uri="{FF2B5EF4-FFF2-40B4-BE49-F238E27FC236}">
                <a16:creationId xmlns:a16="http://schemas.microsoft.com/office/drawing/2014/main" id="{99B018FB-EF49-4C1F-8C21-83C2247E25E1}"/>
              </a:ext>
            </a:extLst>
          </p:cNvPr>
          <p:cNvSpPr txBox="1">
            <a:spLocks noChangeArrowheads="1"/>
          </p:cNvSpPr>
          <p:nvPr/>
        </p:nvSpPr>
        <p:spPr bwMode="auto">
          <a:xfrm>
            <a:off x="881062" y="1202546"/>
            <a:ext cx="76200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pPr>
            <a:r>
              <a:rPr lang="en-US" altLang="ja-JP" b="1" dirty="0">
                <a:latin typeface="メイリオ" panose="020B0604030504040204" pitchFamily="50" charset="-128"/>
                <a:ea typeface="メイリオ" panose="020B0604030504040204" pitchFamily="50" charset="-128"/>
                <a:cs typeface="Arial Unicode MS" panose="020B0604020202020204" pitchFamily="50" charset="-128"/>
              </a:rPr>
              <a:t>【</a:t>
            </a:r>
            <a:r>
              <a:rPr lang="ja-JP" altLang="en-US" b="1" dirty="0">
                <a:latin typeface="メイリオ" panose="020B0604030504040204" pitchFamily="50" charset="-128"/>
                <a:ea typeface="メイリオ" panose="020B0604030504040204" pitchFamily="50" charset="-128"/>
                <a:cs typeface="Arial Unicode MS" panose="020B0604020202020204" pitchFamily="50" charset="-128"/>
              </a:rPr>
              <a:t>一緒に働きたい人</a:t>
            </a:r>
            <a:r>
              <a:rPr lang="en-US" altLang="ja-JP" b="1" dirty="0">
                <a:latin typeface="メイリオ" panose="020B0604030504040204" pitchFamily="50" charset="-128"/>
                <a:ea typeface="メイリオ" panose="020B0604030504040204" pitchFamily="50" charset="-128"/>
                <a:cs typeface="Arial Unicode MS" panose="020B0604020202020204" pitchFamily="50" charset="-128"/>
              </a:rPr>
              <a:t>】</a:t>
            </a:r>
          </a:p>
          <a:p>
            <a:pPr eaLnBrk="1" hangingPunct="1">
              <a:spcBef>
                <a:spcPct val="50000"/>
              </a:spcBef>
              <a:buFontTx/>
              <a:buNone/>
            </a:pPr>
            <a:r>
              <a:rPr lang="ja-JP" altLang="en-US" b="1" dirty="0">
                <a:latin typeface="メイリオ" panose="020B0604030504040204" pitchFamily="50" charset="-128"/>
                <a:ea typeface="メイリオ" panose="020B0604030504040204" pitchFamily="50" charset="-128"/>
                <a:cs typeface="Arial Unicode MS" panose="020B0604020202020204" pitchFamily="50" charset="-128"/>
              </a:rPr>
              <a:t>→どんな人か？（人柄・意欲・考え方）</a:t>
            </a:r>
            <a:endParaRPr lang="en-US" altLang="ja-JP" b="1" dirty="0">
              <a:latin typeface="メイリオ" panose="020B0604030504040204" pitchFamily="50" charset="-128"/>
              <a:ea typeface="メイリオ" panose="020B0604030504040204" pitchFamily="50" charset="-128"/>
              <a:cs typeface="Arial Unicode MS" panose="020B0604020202020204" pitchFamily="50" charset="-128"/>
            </a:endParaRPr>
          </a:p>
        </p:txBody>
      </p:sp>
      <p:sp>
        <p:nvSpPr>
          <p:cNvPr id="15" name="正方形/長方形 14">
            <a:extLst>
              <a:ext uri="{FF2B5EF4-FFF2-40B4-BE49-F238E27FC236}">
                <a16:creationId xmlns:a16="http://schemas.microsoft.com/office/drawing/2014/main" id="{0FDFDE9A-4BC4-451F-BE4F-956510E5EF30}"/>
              </a:ext>
            </a:extLst>
          </p:cNvPr>
          <p:cNvSpPr/>
          <p:nvPr/>
        </p:nvSpPr>
        <p:spPr>
          <a:xfrm>
            <a:off x="457200" y="3165447"/>
            <a:ext cx="8229600" cy="1936235"/>
          </a:xfrm>
          <a:prstGeom prst="rect">
            <a:avLst/>
          </a:prstGeom>
          <a:noFill/>
          <a:ln w="57150">
            <a:solidFill>
              <a:schemeClr val="tx1">
                <a:lumMod val="65000"/>
                <a:lumOff val="3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kumimoji="1" lang="ja-JP" altLang="en-US"/>
          </a:p>
        </p:txBody>
      </p:sp>
      <p:sp>
        <p:nvSpPr>
          <p:cNvPr id="24" name="Text Box 7">
            <a:extLst>
              <a:ext uri="{FF2B5EF4-FFF2-40B4-BE49-F238E27FC236}">
                <a16:creationId xmlns:a16="http://schemas.microsoft.com/office/drawing/2014/main" id="{B89DDC75-D76F-41D0-B810-FAEE7FB89519}"/>
              </a:ext>
            </a:extLst>
          </p:cNvPr>
          <p:cNvSpPr txBox="1">
            <a:spLocks noChangeArrowheads="1"/>
          </p:cNvSpPr>
          <p:nvPr/>
        </p:nvSpPr>
        <p:spPr bwMode="auto">
          <a:xfrm>
            <a:off x="881062" y="3512090"/>
            <a:ext cx="76200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pPr>
            <a:r>
              <a:rPr lang="en-US" altLang="ja-JP" b="1" dirty="0">
                <a:latin typeface="メイリオ" panose="020B0604030504040204" pitchFamily="50" charset="-128"/>
                <a:ea typeface="メイリオ" panose="020B0604030504040204" pitchFamily="50" charset="-128"/>
                <a:cs typeface="Arial Unicode MS" panose="020B0604020202020204" pitchFamily="50" charset="-128"/>
              </a:rPr>
              <a:t>【</a:t>
            </a:r>
            <a:r>
              <a:rPr lang="ja-JP" altLang="en-US" b="1" dirty="0">
                <a:latin typeface="メイリオ" panose="020B0604030504040204" pitchFamily="50" charset="-128"/>
                <a:ea typeface="メイリオ" panose="020B0604030504040204" pitchFamily="50" charset="-128"/>
                <a:cs typeface="Arial Unicode MS" panose="020B0604020202020204" pitchFamily="50" charset="-128"/>
              </a:rPr>
              <a:t>一緒に働ける人</a:t>
            </a:r>
            <a:r>
              <a:rPr lang="en-US" altLang="ja-JP" b="1" dirty="0">
                <a:latin typeface="メイリオ" panose="020B0604030504040204" pitchFamily="50" charset="-128"/>
                <a:ea typeface="メイリオ" panose="020B0604030504040204" pitchFamily="50" charset="-128"/>
                <a:cs typeface="Arial Unicode MS" panose="020B0604020202020204" pitchFamily="50" charset="-128"/>
              </a:rPr>
              <a:t>】</a:t>
            </a:r>
          </a:p>
          <a:p>
            <a:pPr eaLnBrk="1" hangingPunct="1">
              <a:spcBef>
                <a:spcPct val="50000"/>
              </a:spcBef>
              <a:buFontTx/>
              <a:buNone/>
            </a:pPr>
            <a:r>
              <a:rPr lang="ja-JP" altLang="en-US" b="1" dirty="0">
                <a:latin typeface="メイリオ" panose="020B0604030504040204" pitchFamily="50" charset="-128"/>
                <a:ea typeface="メイリオ" panose="020B0604030504040204" pitchFamily="50" charset="-128"/>
                <a:cs typeface="Arial Unicode MS" panose="020B0604020202020204" pitchFamily="50" charset="-128"/>
              </a:rPr>
              <a:t>→何ができるか？（経験・知識・学歴）</a:t>
            </a:r>
            <a:endParaRPr lang="en-US" altLang="ja-JP" b="1" dirty="0">
              <a:latin typeface="メイリオ" panose="020B0604030504040204" pitchFamily="50" charset="-128"/>
              <a:ea typeface="メイリオ" panose="020B0604030504040204" pitchFamily="50" charset="-128"/>
              <a:cs typeface="Arial Unicode MS" panose="020B0604020202020204" pitchFamily="50" charset="-128"/>
            </a:endParaRPr>
          </a:p>
        </p:txBody>
      </p:sp>
      <p:sp>
        <p:nvSpPr>
          <p:cNvPr id="26" name="四角形: 角を丸くする 25">
            <a:extLst>
              <a:ext uri="{FF2B5EF4-FFF2-40B4-BE49-F238E27FC236}">
                <a16:creationId xmlns:a16="http://schemas.microsoft.com/office/drawing/2014/main" id="{DF0E0FF3-22B5-42DA-82E5-EEFCC4E22197}"/>
              </a:ext>
            </a:extLst>
          </p:cNvPr>
          <p:cNvSpPr/>
          <p:nvPr/>
        </p:nvSpPr>
        <p:spPr>
          <a:xfrm>
            <a:off x="457200" y="5266270"/>
            <a:ext cx="8153400" cy="1201495"/>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Text Box 7">
            <a:extLst>
              <a:ext uri="{FF2B5EF4-FFF2-40B4-BE49-F238E27FC236}">
                <a16:creationId xmlns:a16="http://schemas.microsoft.com/office/drawing/2014/main" id="{084F4BD6-CA81-4AF5-ACAD-E0A8AE743BFB}"/>
              </a:ext>
            </a:extLst>
          </p:cNvPr>
          <p:cNvSpPr txBox="1">
            <a:spLocks noChangeArrowheads="1"/>
          </p:cNvSpPr>
          <p:nvPr/>
        </p:nvSpPr>
        <p:spPr bwMode="auto">
          <a:xfrm>
            <a:off x="-238125" y="5483694"/>
            <a:ext cx="938212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buFontTx/>
              <a:buNone/>
            </a:pPr>
            <a:r>
              <a:rPr lang="ja-JP" altLang="en-US" sz="4800" b="1" dirty="0">
                <a:solidFill>
                  <a:schemeClr val="bg1"/>
                </a:solidFill>
                <a:latin typeface="メイリオ" panose="020B0604030504040204" pitchFamily="50" charset="-128"/>
                <a:ea typeface="メイリオ" panose="020B0604030504040204" pitchFamily="50" charset="-128"/>
                <a:cs typeface="Arial Unicode MS" panose="020B0604020202020204" pitchFamily="50" charset="-128"/>
              </a:rPr>
              <a:t>人柄・考え方＞経験・学歴</a:t>
            </a:r>
            <a:endParaRPr lang="en-US" altLang="ja-JP" sz="4800" b="1" dirty="0">
              <a:solidFill>
                <a:schemeClr val="bg1"/>
              </a:solidFill>
              <a:latin typeface="メイリオ" panose="020B0604030504040204" pitchFamily="50" charset="-128"/>
              <a:ea typeface="メイリオ" panose="020B0604030504040204" pitchFamily="50" charset="-128"/>
              <a:cs typeface="Arial Unicode MS" panose="020B0604020202020204" pitchFamily="50" charset="-128"/>
            </a:endParaRPr>
          </a:p>
        </p:txBody>
      </p:sp>
    </p:spTree>
    <p:extLst>
      <p:ext uri="{BB962C8B-B14F-4D97-AF65-F5344CB8AC3E}">
        <p14:creationId xmlns:p14="http://schemas.microsoft.com/office/powerpoint/2010/main" val="25061848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477C9AD5-F5DF-124B-B0FF-FD84C62DEA9E}" type="slidenum">
              <a:rPr lang="ja-JP" altLang="en-US" smtClean="0"/>
              <a:pPr/>
              <a:t>29</a:t>
            </a:fld>
            <a:endParaRPr lang="ja-JP" altLang="en-US" dirty="0"/>
          </a:p>
        </p:txBody>
      </p:sp>
      <p:sp>
        <p:nvSpPr>
          <p:cNvPr id="9" name="Text Box 7"/>
          <p:cNvSpPr txBox="1">
            <a:spLocks noChangeArrowheads="1"/>
          </p:cNvSpPr>
          <p:nvPr/>
        </p:nvSpPr>
        <p:spPr bwMode="auto">
          <a:xfrm>
            <a:off x="228600" y="228670"/>
            <a:ext cx="92392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pPr>
            <a:r>
              <a:rPr lang="ja-JP" altLang="en-US" sz="2400" b="1" dirty="0">
                <a:latin typeface="メイリオ" panose="020B0604030504040204" pitchFamily="50" charset="-128"/>
                <a:ea typeface="メイリオ" panose="020B0604030504040204" pitchFamily="50" charset="-128"/>
                <a:cs typeface="Arial Unicode MS" panose="020B0604020202020204" pitchFamily="50" charset="-128"/>
              </a:rPr>
              <a:t>日本の就職活動の注意点②－履歴書と</a:t>
            </a:r>
            <a:r>
              <a:rPr lang="en-US" altLang="ja-JP" sz="2400" b="1" dirty="0">
                <a:latin typeface="メイリオ" panose="020B0604030504040204" pitchFamily="50" charset="-128"/>
                <a:ea typeface="メイリオ" panose="020B0604030504040204" pitchFamily="50" charset="-128"/>
                <a:cs typeface="Arial Unicode MS" panose="020B0604020202020204" pitchFamily="50" charset="-128"/>
              </a:rPr>
              <a:t>ES</a:t>
            </a:r>
            <a:r>
              <a:rPr lang="ja-JP" altLang="en-US" sz="2400" b="1" dirty="0">
                <a:latin typeface="メイリオ" panose="020B0604030504040204" pitchFamily="50" charset="-128"/>
                <a:ea typeface="メイリオ" panose="020B0604030504040204" pitchFamily="50" charset="-128"/>
                <a:cs typeface="Arial Unicode MS" panose="020B0604020202020204" pitchFamily="50" charset="-128"/>
              </a:rPr>
              <a:t>（エントリーシート）</a:t>
            </a:r>
            <a:endParaRPr lang="en-US" altLang="ja-JP" sz="2400" b="1" dirty="0">
              <a:latin typeface="メイリオ" panose="020B0604030504040204" pitchFamily="50" charset="-128"/>
              <a:ea typeface="メイリオ" panose="020B0604030504040204" pitchFamily="50" charset="-128"/>
              <a:cs typeface="Arial Unicode MS" panose="020B0604020202020204" pitchFamily="50" charset="-128"/>
            </a:endParaRPr>
          </a:p>
        </p:txBody>
      </p:sp>
      <p:sp>
        <p:nvSpPr>
          <p:cNvPr id="16" name="正方形/長方形 15">
            <a:extLst>
              <a:ext uri="{FF2B5EF4-FFF2-40B4-BE49-F238E27FC236}">
                <a16:creationId xmlns:a16="http://schemas.microsoft.com/office/drawing/2014/main" id="{D0F70EFA-D8C8-44AC-8201-010E243B737F}"/>
              </a:ext>
            </a:extLst>
          </p:cNvPr>
          <p:cNvSpPr/>
          <p:nvPr/>
        </p:nvSpPr>
        <p:spPr>
          <a:xfrm>
            <a:off x="471486" y="963058"/>
            <a:ext cx="4090989" cy="1936235"/>
          </a:xfrm>
          <a:prstGeom prst="rect">
            <a:avLst/>
          </a:prstGeom>
          <a:solidFill>
            <a:srgbClr val="C00000"/>
          </a:solidFill>
          <a:ln w="57150">
            <a:solidFill>
              <a:srgbClr val="C0000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kumimoji="1" lang="ja-JP" altLang="en-US"/>
          </a:p>
        </p:txBody>
      </p:sp>
      <p:sp>
        <p:nvSpPr>
          <p:cNvPr id="17" name="Text Box 7">
            <a:extLst>
              <a:ext uri="{FF2B5EF4-FFF2-40B4-BE49-F238E27FC236}">
                <a16:creationId xmlns:a16="http://schemas.microsoft.com/office/drawing/2014/main" id="{99B018FB-EF49-4C1F-8C21-83C2247E25E1}"/>
              </a:ext>
            </a:extLst>
          </p:cNvPr>
          <p:cNvSpPr txBox="1">
            <a:spLocks noChangeArrowheads="1"/>
          </p:cNvSpPr>
          <p:nvPr/>
        </p:nvSpPr>
        <p:spPr bwMode="auto">
          <a:xfrm>
            <a:off x="1443037" y="1538791"/>
            <a:ext cx="241458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pPr>
            <a:r>
              <a:rPr lang="ja-JP" altLang="en-US" sz="4800" b="1" dirty="0">
                <a:solidFill>
                  <a:schemeClr val="bg1"/>
                </a:solidFill>
                <a:latin typeface="メイリオ" panose="020B0604030504040204" pitchFamily="50" charset="-128"/>
                <a:ea typeface="メイリオ" panose="020B0604030504040204" pitchFamily="50" charset="-128"/>
                <a:cs typeface="Arial Unicode MS" panose="020B0604020202020204" pitchFamily="50" charset="-128"/>
              </a:rPr>
              <a:t>履歴書</a:t>
            </a:r>
            <a:endParaRPr lang="en-US" altLang="ja-JP" sz="4800" b="1" dirty="0">
              <a:solidFill>
                <a:schemeClr val="bg1"/>
              </a:solidFill>
              <a:latin typeface="メイリオ" panose="020B0604030504040204" pitchFamily="50" charset="-128"/>
              <a:ea typeface="メイリオ" panose="020B0604030504040204" pitchFamily="50" charset="-128"/>
              <a:cs typeface="Arial Unicode MS" panose="020B0604020202020204" pitchFamily="50" charset="-128"/>
            </a:endParaRPr>
          </a:p>
        </p:txBody>
      </p:sp>
      <p:sp>
        <p:nvSpPr>
          <p:cNvPr id="11" name="正方形/長方形 10">
            <a:extLst>
              <a:ext uri="{FF2B5EF4-FFF2-40B4-BE49-F238E27FC236}">
                <a16:creationId xmlns:a16="http://schemas.microsoft.com/office/drawing/2014/main" id="{E6840C8F-01B8-49C8-8460-78293A5F6BA8}"/>
              </a:ext>
            </a:extLst>
          </p:cNvPr>
          <p:cNvSpPr/>
          <p:nvPr/>
        </p:nvSpPr>
        <p:spPr>
          <a:xfrm>
            <a:off x="4695826" y="963058"/>
            <a:ext cx="4090989" cy="1936235"/>
          </a:xfrm>
          <a:prstGeom prst="rect">
            <a:avLst/>
          </a:prstGeom>
          <a:solidFill>
            <a:srgbClr val="000066"/>
          </a:solidFill>
          <a:ln w="57150">
            <a:solidFill>
              <a:srgbClr val="000066"/>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kumimoji="1" lang="ja-JP" altLang="en-US"/>
          </a:p>
        </p:txBody>
      </p:sp>
      <p:sp>
        <p:nvSpPr>
          <p:cNvPr id="24" name="Text Box 7">
            <a:extLst>
              <a:ext uri="{FF2B5EF4-FFF2-40B4-BE49-F238E27FC236}">
                <a16:creationId xmlns:a16="http://schemas.microsoft.com/office/drawing/2014/main" id="{B89DDC75-D76F-41D0-B810-FAEE7FB89519}"/>
              </a:ext>
            </a:extLst>
          </p:cNvPr>
          <p:cNvSpPr txBox="1">
            <a:spLocks noChangeArrowheads="1"/>
          </p:cNvSpPr>
          <p:nvPr/>
        </p:nvSpPr>
        <p:spPr bwMode="auto">
          <a:xfrm>
            <a:off x="4757738" y="1216996"/>
            <a:ext cx="3929062" cy="1354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buFontTx/>
              <a:buNone/>
            </a:pPr>
            <a:r>
              <a:rPr lang="en-US" altLang="ja-JP" sz="4000" b="1" dirty="0">
                <a:solidFill>
                  <a:schemeClr val="bg1"/>
                </a:solidFill>
                <a:latin typeface="メイリオ" panose="020B0604030504040204" pitchFamily="50" charset="-128"/>
                <a:ea typeface="メイリオ" panose="020B0604030504040204" pitchFamily="50" charset="-128"/>
                <a:cs typeface="Arial Unicode MS" panose="020B0604020202020204" pitchFamily="50" charset="-128"/>
              </a:rPr>
              <a:t>ES</a:t>
            </a:r>
          </a:p>
          <a:p>
            <a:pPr algn="ctr" eaLnBrk="1" hangingPunct="1">
              <a:spcBef>
                <a:spcPct val="50000"/>
              </a:spcBef>
              <a:buFontTx/>
              <a:buNone/>
            </a:pPr>
            <a:r>
              <a:rPr lang="ja-JP" altLang="en-US" sz="2800" b="1" dirty="0">
                <a:solidFill>
                  <a:schemeClr val="bg1"/>
                </a:solidFill>
                <a:latin typeface="メイリオ" panose="020B0604030504040204" pitchFamily="50" charset="-128"/>
                <a:ea typeface="メイリオ" panose="020B0604030504040204" pitchFamily="50" charset="-128"/>
                <a:cs typeface="Arial Unicode MS" panose="020B0604020202020204" pitchFamily="50" charset="-128"/>
              </a:rPr>
              <a:t>（エントリーシート）</a:t>
            </a:r>
            <a:endParaRPr lang="en-US" altLang="ja-JP" sz="2800" b="1" dirty="0">
              <a:solidFill>
                <a:schemeClr val="bg1"/>
              </a:solidFill>
              <a:latin typeface="メイリオ" panose="020B0604030504040204" pitchFamily="50" charset="-128"/>
              <a:ea typeface="メイリオ" panose="020B0604030504040204" pitchFamily="50" charset="-128"/>
              <a:cs typeface="Arial Unicode MS" panose="020B0604020202020204" pitchFamily="50" charset="-128"/>
            </a:endParaRPr>
          </a:p>
        </p:txBody>
      </p:sp>
      <p:sp>
        <p:nvSpPr>
          <p:cNvPr id="12" name="Text Box 7">
            <a:extLst>
              <a:ext uri="{FF2B5EF4-FFF2-40B4-BE49-F238E27FC236}">
                <a16:creationId xmlns:a16="http://schemas.microsoft.com/office/drawing/2014/main" id="{5982B264-E318-4524-9492-2D95B0332A90}"/>
              </a:ext>
            </a:extLst>
          </p:cNvPr>
          <p:cNvSpPr txBox="1">
            <a:spLocks noChangeArrowheads="1"/>
          </p:cNvSpPr>
          <p:nvPr/>
        </p:nvSpPr>
        <p:spPr bwMode="auto">
          <a:xfrm>
            <a:off x="1947861" y="4175414"/>
            <a:ext cx="9239250" cy="246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pPr>
            <a:r>
              <a:rPr lang="ja-JP" altLang="en-US" sz="2800" b="1" dirty="0">
                <a:latin typeface="メイリオ" panose="020B0604030504040204" pitchFamily="50" charset="-128"/>
                <a:ea typeface="メイリオ" panose="020B0604030504040204" pitchFamily="50" charset="-128"/>
                <a:cs typeface="Arial Unicode MS" panose="020B0604020202020204" pitchFamily="50" charset="-128"/>
              </a:rPr>
              <a:t>企業によって提出する書類が異なる</a:t>
            </a:r>
            <a:endParaRPr lang="en-US" altLang="ja-JP" sz="2800" b="1" dirty="0">
              <a:latin typeface="メイリオ" panose="020B0604030504040204" pitchFamily="50" charset="-128"/>
              <a:ea typeface="メイリオ" panose="020B0604030504040204" pitchFamily="50" charset="-128"/>
              <a:cs typeface="Arial Unicode MS" panose="020B0604020202020204" pitchFamily="50" charset="-128"/>
            </a:endParaRPr>
          </a:p>
          <a:p>
            <a:pPr eaLnBrk="1" hangingPunct="1">
              <a:spcBef>
                <a:spcPct val="50000"/>
              </a:spcBef>
              <a:buFontTx/>
              <a:buNone/>
            </a:pPr>
            <a:r>
              <a:rPr lang="en-US" altLang="ja-JP" sz="2800" b="1" dirty="0">
                <a:latin typeface="メイリオ" panose="020B0604030504040204" pitchFamily="50" charset="-128"/>
                <a:ea typeface="メイリオ" panose="020B0604030504040204" pitchFamily="50" charset="-128"/>
                <a:cs typeface="Arial Unicode MS" panose="020B0604020202020204" pitchFamily="50" charset="-128"/>
              </a:rPr>
              <a:t>A</a:t>
            </a:r>
            <a:r>
              <a:rPr lang="ja-JP" altLang="en-US" sz="2800" b="1" dirty="0">
                <a:latin typeface="メイリオ" panose="020B0604030504040204" pitchFamily="50" charset="-128"/>
                <a:ea typeface="メイリオ" panose="020B0604030504040204" pitchFamily="50" charset="-128"/>
                <a:cs typeface="Arial Unicode MS" panose="020B0604020202020204" pitchFamily="50" charset="-128"/>
              </a:rPr>
              <a:t>社：履歴書のみ</a:t>
            </a:r>
            <a:endParaRPr lang="en-US" altLang="ja-JP" sz="2800" b="1" dirty="0">
              <a:latin typeface="メイリオ" panose="020B0604030504040204" pitchFamily="50" charset="-128"/>
              <a:ea typeface="メイリオ" panose="020B0604030504040204" pitchFamily="50" charset="-128"/>
              <a:cs typeface="Arial Unicode MS" panose="020B0604020202020204" pitchFamily="50" charset="-128"/>
            </a:endParaRPr>
          </a:p>
          <a:p>
            <a:pPr eaLnBrk="1" hangingPunct="1">
              <a:spcBef>
                <a:spcPct val="50000"/>
              </a:spcBef>
              <a:buFontTx/>
              <a:buNone/>
            </a:pPr>
            <a:r>
              <a:rPr lang="en-US" altLang="ja-JP" sz="2800" b="1" dirty="0">
                <a:latin typeface="メイリオ" panose="020B0604030504040204" pitchFamily="50" charset="-128"/>
                <a:ea typeface="メイリオ" panose="020B0604030504040204" pitchFamily="50" charset="-128"/>
                <a:cs typeface="Arial Unicode MS" panose="020B0604020202020204" pitchFamily="50" charset="-128"/>
              </a:rPr>
              <a:t>B</a:t>
            </a:r>
            <a:r>
              <a:rPr lang="ja-JP" altLang="en-US" sz="2800" b="1" dirty="0">
                <a:latin typeface="メイリオ" panose="020B0604030504040204" pitchFamily="50" charset="-128"/>
                <a:ea typeface="メイリオ" panose="020B0604030504040204" pitchFamily="50" charset="-128"/>
                <a:cs typeface="Arial Unicode MS" panose="020B0604020202020204" pitchFamily="50" charset="-128"/>
              </a:rPr>
              <a:t>社：</a:t>
            </a:r>
            <a:r>
              <a:rPr lang="en-US" altLang="ja-JP" sz="2800" b="1" dirty="0">
                <a:latin typeface="メイリオ" panose="020B0604030504040204" pitchFamily="50" charset="-128"/>
                <a:ea typeface="メイリオ" panose="020B0604030504040204" pitchFamily="50" charset="-128"/>
                <a:cs typeface="Arial Unicode MS" panose="020B0604020202020204" pitchFamily="50" charset="-128"/>
              </a:rPr>
              <a:t>ES</a:t>
            </a:r>
            <a:r>
              <a:rPr lang="ja-JP" altLang="en-US" sz="2800" b="1" dirty="0">
                <a:latin typeface="メイリオ" panose="020B0604030504040204" pitchFamily="50" charset="-128"/>
                <a:ea typeface="メイリオ" panose="020B0604030504040204" pitchFamily="50" charset="-128"/>
                <a:cs typeface="Arial Unicode MS" panose="020B0604020202020204" pitchFamily="50" charset="-128"/>
              </a:rPr>
              <a:t>のみ</a:t>
            </a:r>
            <a:endParaRPr lang="en-US" altLang="ja-JP" sz="2800" b="1" dirty="0">
              <a:latin typeface="メイリオ" panose="020B0604030504040204" pitchFamily="50" charset="-128"/>
              <a:ea typeface="メイリオ" panose="020B0604030504040204" pitchFamily="50" charset="-128"/>
              <a:cs typeface="Arial Unicode MS" panose="020B0604020202020204" pitchFamily="50" charset="-128"/>
            </a:endParaRPr>
          </a:p>
          <a:p>
            <a:pPr eaLnBrk="1" hangingPunct="1">
              <a:spcBef>
                <a:spcPct val="50000"/>
              </a:spcBef>
              <a:buFontTx/>
              <a:buNone/>
            </a:pPr>
            <a:r>
              <a:rPr lang="en-US" altLang="ja-JP" sz="2800" b="1" dirty="0">
                <a:latin typeface="メイリオ" panose="020B0604030504040204" pitchFamily="50" charset="-128"/>
                <a:ea typeface="メイリオ" panose="020B0604030504040204" pitchFamily="50" charset="-128"/>
                <a:cs typeface="Arial Unicode MS" panose="020B0604020202020204" pitchFamily="50" charset="-128"/>
              </a:rPr>
              <a:t>C</a:t>
            </a:r>
            <a:r>
              <a:rPr lang="ja-JP" altLang="en-US" sz="2800" b="1" dirty="0">
                <a:latin typeface="メイリオ" panose="020B0604030504040204" pitchFamily="50" charset="-128"/>
                <a:ea typeface="メイリオ" panose="020B0604030504040204" pitchFamily="50" charset="-128"/>
                <a:cs typeface="Arial Unicode MS" panose="020B0604020202020204" pitchFamily="50" charset="-128"/>
              </a:rPr>
              <a:t>社：履歴書・</a:t>
            </a:r>
            <a:r>
              <a:rPr lang="en-US" altLang="ja-JP" sz="2800" b="1" dirty="0">
                <a:latin typeface="メイリオ" panose="020B0604030504040204" pitchFamily="50" charset="-128"/>
                <a:ea typeface="メイリオ" panose="020B0604030504040204" pitchFamily="50" charset="-128"/>
                <a:cs typeface="Arial Unicode MS" panose="020B0604020202020204" pitchFamily="50" charset="-128"/>
              </a:rPr>
              <a:t>ES</a:t>
            </a:r>
            <a:r>
              <a:rPr lang="ja-JP" altLang="en-US" sz="2800" b="1" dirty="0">
                <a:latin typeface="メイリオ" panose="020B0604030504040204" pitchFamily="50" charset="-128"/>
                <a:ea typeface="メイリオ" panose="020B0604030504040204" pitchFamily="50" charset="-128"/>
                <a:cs typeface="Arial Unicode MS" panose="020B0604020202020204" pitchFamily="50" charset="-128"/>
              </a:rPr>
              <a:t>の両方</a:t>
            </a:r>
            <a:endParaRPr lang="en-US" altLang="ja-JP" sz="2800" b="1" dirty="0">
              <a:latin typeface="メイリオ" panose="020B0604030504040204" pitchFamily="50" charset="-128"/>
              <a:ea typeface="メイリオ" panose="020B0604030504040204" pitchFamily="50" charset="-128"/>
              <a:cs typeface="Arial Unicode MS" panose="020B0604020202020204" pitchFamily="50" charset="-128"/>
            </a:endParaRPr>
          </a:p>
        </p:txBody>
      </p:sp>
      <p:sp>
        <p:nvSpPr>
          <p:cNvPr id="14" name="正方形/長方形 13">
            <a:extLst>
              <a:ext uri="{FF2B5EF4-FFF2-40B4-BE49-F238E27FC236}">
                <a16:creationId xmlns:a16="http://schemas.microsoft.com/office/drawing/2014/main" id="{8D7B9356-C85D-422F-8769-71D4C33C99D0}"/>
              </a:ext>
            </a:extLst>
          </p:cNvPr>
          <p:cNvSpPr/>
          <p:nvPr/>
        </p:nvSpPr>
        <p:spPr>
          <a:xfrm flipV="1">
            <a:off x="471486" y="2899294"/>
            <a:ext cx="4090989" cy="1059414"/>
          </a:xfrm>
          <a:prstGeom prst="rect">
            <a:avLst/>
          </a:prstGeom>
          <a:noFill/>
          <a:ln w="57150">
            <a:solidFill>
              <a:srgbClr val="C0000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kumimoji="1" lang="ja-JP" altLang="en-US"/>
          </a:p>
        </p:txBody>
      </p:sp>
      <p:sp>
        <p:nvSpPr>
          <p:cNvPr id="18" name="正方形/長方形 17">
            <a:extLst>
              <a:ext uri="{FF2B5EF4-FFF2-40B4-BE49-F238E27FC236}">
                <a16:creationId xmlns:a16="http://schemas.microsoft.com/office/drawing/2014/main" id="{92A0A840-1437-4A11-8B8A-51187871AC74}"/>
              </a:ext>
            </a:extLst>
          </p:cNvPr>
          <p:cNvSpPr/>
          <p:nvPr/>
        </p:nvSpPr>
        <p:spPr>
          <a:xfrm flipV="1">
            <a:off x="4695826" y="2893462"/>
            <a:ext cx="4090989" cy="1059414"/>
          </a:xfrm>
          <a:prstGeom prst="rect">
            <a:avLst/>
          </a:prstGeom>
          <a:noFill/>
          <a:ln w="57150">
            <a:solidFill>
              <a:srgbClr val="000066"/>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kumimoji="1" lang="ja-JP" altLang="en-US"/>
          </a:p>
        </p:txBody>
      </p:sp>
      <p:sp>
        <p:nvSpPr>
          <p:cNvPr id="19" name="Text Box 7">
            <a:extLst>
              <a:ext uri="{FF2B5EF4-FFF2-40B4-BE49-F238E27FC236}">
                <a16:creationId xmlns:a16="http://schemas.microsoft.com/office/drawing/2014/main" id="{E8A4948C-50EF-4E6B-9FF9-1BA73958129E}"/>
              </a:ext>
            </a:extLst>
          </p:cNvPr>
          <p:cNvSpPr txBox="1">
            <a:spLocks noChangeArrowheads="1"/>
          </p:cNvSpPr>
          <p:nvPr/>
        </p:nvSpPr>
        <p:spPr bwMode="auto">
          <a:xfrm>
            <a:off x="566735" y="3082611"/>
            <a:ext cx="3900489"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pPr>
            <a:r>
              <a:rPr lang="ja-JP" altLang="en-US" sz="1800" b="1" dirty="0">
                <a:latin typeface="メイリオ" panose="020B0604030504040204" pitchFamily="50" charset="-128"/>
                <a:ea typeface="メイリオ" panose="020B0604030504040204" pitchFamily="50" charset="-128"/>
                <a:cs typeface="Arial Unicode MS" panose="020B0604020202020204" pitchFamily="50" charset="-128"/>
              </a:rPr>
              <a:t>大学で販売しているものを使おう！</a:t>
            </a:r>
            <a:endParaRPr lang="en-US" altLang="ja-JP" sz="1800" b="1" dirty="0">
              <a:latin typeface="メイリオ" panose="020B0604030504040204" pitchFamily="50" charset="-128"/>
              <a:ea typeface="メイリオ" panose="020B0604030504040204" pitchFamily="50" charset="-128"/>
              <a:cs typeface="Arial Unicode MS" panose="020B0604020202020204" pitchFamily="50" charset="-128"/>
            </a:endParaRPr>
          </a:p>
          <a:p>
            <a:pPr eaLnBrk="1" hangingPunct="1">
              <a:spcBef>
                <a:spcPct val="50000"/>
              </a:spcBef>
              <a:buFontTx/>
              <a:buNone/>
            </a:pPr>
            <a:r>
              <a:rPr lang="ja-JP" altLang="en-US" sz="1800" b="1" dirty="0">
                <a:latin typeface="メイリオ" panose="020B0604030504040204" pitchFamily="50" charset="-128"/>
                <a:ea typeface="メイリオ" panose="020B0604030504040204" pitchFamily="50" charset="-128"/>
                <a:cs typeface="Arial Unicode MS" panose="020B0604020202020204" pitchFamily="50" charset="-128"/>
              </a:rPr>
              <a:t>大学生協で販売中</a:t>
            </a:r>
            <a:endParaRPr lang="en-US" altLang="ja-JP" sz="1800" b="1" dirty="0">
              <a:latin typeface="メイリオ" panose="020B0604030504040204" pitchFamily="50" charset="-128"/>
              <a:ea typeface="メイリオ" panose="020B0604030504040204" pitchFamily="50" charset="-128"/>
              <a:cs typeface="Arial Unicode MS" panose="020B0604020202020204" pitchFamily="50" charset="-128"/>
            </a:endParaRPr>
          </a:p>
        </p:txBody>
      </p:sp>
      <p:sp>
        <p:nvSpPr>
          <p:cNvPr id="20" name="Text Box 7">
            <a:extLst>
              <a:ext uri="{FF2B5EF4-FFF2-40B4-BE49-F238E27FC236}">
                <a16:creationId xmlns:a16="http://schemas.microsoft.com/office/drawing/2014/main" id="{400F0226-D72A-428F-AC46-2372F8B3E437}"/>
              </a:ext>
            </a:extLst>
          </p:cNvPr>
          <p:cNvSpPr txBox="1">
            <a:spLocks noChangeArrowheads="1"/>
          </p:cNvSpPr>
          <p:nvPr/>
        </p:nvSpPr>
        <p:spPr bwMode="auto">
          <a:xfrm>
            <a:off x="4791075" y="3153231"/>
            <a:ext cx="390048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pPr>
            <a:r>
              <a:rPr lang="ja-JP" altLang="en-US" sz="1800" b="1" dirty="0">
                <a:latin typeface="メイリオ" panose="020B0604030504040204" pitchFamily="50" charset="-128"/>
                <a:ea typeface="メイリオ" panose="020B0604030504040204" pitchFamily="50" charset="-128"/>
                <a:cs typeface="Arial Unicode MS" panose="020B0604020202020204" pitchFamily="50" charset="-128"/>
              </a:rPr>
              <a:t>企業が作成して学生に記入させるものなので、購入の必要なし。</a:t>
            </a:r>
            <a:endParaRPr lang="en-US" altLang="ja-JP" sz="1800" b="1" dirty="0">
              <a:latin typeface="メイリオ" panose="020B0604030504040204" pitchFamily="50" charset="-128"/>
              <a:ea typeface="メイリオ" panose="020B0604030504040204" pitchFamily="50" charset="-128"/>
              <a:cs typeface="Arial Unicode MS" panose="020B0604020202020204" pitchFamily="50" charset="-128"/>
            </a:endParaRPr>
          </a:p>
        </p:txBody>
      </p:sp>
    </p:spTree>
    <p:extLst>
      <p:ext uri="{BB962C8B-B14F-4D97-AF65-F5344CB8AC3E}">
        <p14:creationId xmlns:p14="http://schemas.microsoft.com/office/powerpoint/2010/main" val="33444619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線コネクタ 1">
            <a:extLst>
              <a:ext uri="{FF2B5EF4-FFF2-40B4-BE49-F238E27FC236}">
                <a16:creationId xmlns:a16="http://schemas.microsoft.com/office/drawing/2014/main" id="{536CA62A-73EF-439B-BCA0-38AEEA37932E}"/>
              </a:ext>
            </a:extLst>
          </p:cNvPr>
          <p:cNvCxnSpPr>
            <a:cxnSpLocks/>
          </p:cNvCxnSpPr>
          <p:nvPr/>
        </p:nvCxnSpPr>
        <p:spPr>
          <a:xfrm flipV="1">
            <a:off x="0" y="603048"/>
            <a:ext cx="9144000" cy="21771"/>
          </a:xfrm>
          <a:prstGeom prst="line">
            <a:avLst/>
          </a:prstGeom>
          <a:ln w="12700">
            <a:solidFill>
              <a:schemeClr val="bg1">
                <a:lumMod val="85000"/>
              </a:schemeClr>
            </a:solidFill>
          </a:ln>
        </p:spPr>
        <p:style>
          <a:lnRef idx="1">
            <a:schemeClr val="accent2"/>
          </a:lnRef>
          <a:fillRef idx="0">
            <a:schemeClr val="accent2"/>
          </a:fillRef>
          <a:effectRef idx="0">
            <a:schemeClr val="accent2"/>
          </a:effectRef>
          <a:fontRef idx="minor">
            <a:schemeClr val="tx1"/>
          </a:fontRef>
        </p:style>
      </p:cxnSp>
      <p:sp>
        <p:nvSpPr>
          <p:cNvPr id="3" name="テキスト ボックス 2">
            <a:extLst>
              <a:ext uri="{FF2B5EF4-FFF2-40B4-BE49-F238E27FC236}">
                <a16:creationId xmlns:a16="http://schemas.microsoft.com/office/drawing/2014/main" id="{AA8676C1-B046-424E-8FAA-533205D7A04C}"/>
              </a:ext>
            </a:extLst>
          </p:cNvPr>
          <p:cNvSpPr txBox="1"/>
          <p:nvPr/>
        </p:nvSpPr>
        <p:spPr>
          <a:xfrm>
            <a:off x="303587" y="77744"/>
            <a:ext cx="3158071" cy="442035"/>
          </a:xfrm>
          <a:prstGeom prst="rect">
            <a:avLst/>
          </a:prstGeom>
          <a:noFill/>
        </p:spPr>
        <p:txBody>
          <a:bodyPr wrap="square" lIns="36000" tIns="36000" rIns="36000" bIns="36000" rtlCol="0">
            <a:spAutoFit/>
          </a:bodyPr>
          <a:lstStyle/>
          <a:p>
            <a:r>
              <a:rPr lang="ja-JP" altLang="en-US" sz="2400" dirty="0">
                <a:latin typeface="+mn-ea"/>
              </a:rPr>
              <a:t>本動画の内容</a:t>
            </a:r>
            <a:endParaRPr kumimoji="1" lang="ja-JP" altLang="en-US" sz="2400" dirty="0">
              <a:latin typeface="+mn-ea"/>
            </a:endParaRPr>
          </a:p>
        </p:txBody>
      </p:sp>
      <p:sp>
        <p:nvSpPr>
          <p:cNvPr id="19" name="正方形/長方形 18">
            <a:extLst>
              <a:ext uri="{FF2B5EF4-FFF2-40B4-BE49-F238E27FC236}">
                <a16:creationId xmlns:a16="http://schemas.microsoft.com/office/drawing/2014/main" id="{CDC6EA45-80A1-48D5-A21F-1461E9BEBFE7}"/>
              </a:ext>
            </a:extLst>
          </p:cNvPr>
          <p:cNvSpPr/>
          <p:nvPr/>
        </p:nvSpPr>
        <p:spPr>
          <a:xfrm>
            <a:off x="1199104" y="1075455"/>
            <a:ext cx="703943" cy="725714"/>
          </a:xfrm>
          <a:prstGeom prst="rect">
            <a:avLst/>
          </a:prstGeom>
          <a:noFill/>
          <a:ln w="127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3200" dirty="0">
                <a:solidFill>
                  <a:schemeClr val="tx1"/>
                </a:solidFill>
              </a:rPr>
              <a:t>１</a:t>
            </a:r>
            <a:endParaRPr kumimoji="1" lang="ja-JP" altLang="en-US" dirty="0">
              <a:solidFill>
                <a:schemeClr val="tx1"/>
              </a:solidFill>
            </a:endParaRPr>
          </a:p>
        </p:txBody>
      </p:sp>
      <p:sp>
        <p:nvSpPr>
          <p:cNvPr id="22" name="正方形/長方形 21">
            <a:extLst>
              <a:ext uri="{FF2B5EF4-FFF2-40B4-BE49-F238E27FC236}">
                <a16:creationId xmlns:a16="http://schemas.microsoft.com/office/drawing/2014/main" id="{E99F35D4-9297-4ED1-8764-9ECAE8066506}"/>
              </a:ext>
            </a:extLst>
          </p:cNvPr>
          <p:cNvSpPr/>
          <p:nvPr/>
        </p:nvSpPr>
        <p:spPr>
          <a:xfrm>
            <a:off x="1199104" y="2435331"/>
            <a:ext cx="703943" cy="725714"/>
          </a:xfrm>
          <a:prstGeom prst="rect">
            <a:avLst/>
          </a:prstGeom>
          <a:noFill/>
          <a:ln w="127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3200" dirty="0">
                <a:solidFill>
                  <a:schemeClr val="tx1"/>
                </a:solidFill>
              </a:rPr>
              <a:t>２</a:t>
            </a:r>
            <a:endParaRPr kumimoji="1" lang="ja-JP" altLang="en-US" dirty="0">
              <a:solidFill>
                <a:schemeClr val="tx1"/>
              </a:solidFill>
            </a:endParaRPr>
          </a:p>
        </p:txBody>
      </p:sp>
      <p:sp>
        <p:nvSpPr>
          <p:cNvPr id="24" name="テキスト ボックス 23">
            <a:extLst>
              <a:ext uri="{FF2B5EF4-FFF2-40B4-BE49-F238E27FC236}">
                <a16:creationId xmlns:a16="http://schemas.microsoft.com/office/drawing/2014/main" id="{9E496529-1339-4436-8B0A-2AD0028BBFF5}"/>
              </a:ext>
            </a:extLst>
          </p:cNvPr>
          <p:cNvSpPr txBox="1"/>
          <p:nvPr/>
        </p:nvSpPr>
        <p:spPr>
          <a:xfrm>
            <a:off x="2225987" y="1216394"/>
            <a:ext cx="5176159" cy="584775"/>
          </a:xfrm>
          <a:prstGeom prst="rect">
            <a:avLst/>
          </a:prstGeom>
          <a:noFill/>
        </p:spPr>
        <p:txBody>
          <a:bodyPr wrap="square" rtlCol="0">
            <a:spAutoFit/>
          </a:bodyPr>
          <a:lstStyle/>
          <a:p>
            <a:r>
              <a:rPr lang="ja-JP" altLang="en-US" sz="3200" dirty="0">
                <a:latin typeface="メイリオ" panose="020B0604030504040204" pitchFamily="50" charset="-128"/>
                <a:ea typeface="メイリオ" panose="020B0604030504040204" pitchFamily="50" charset="-128"/>
              </a:rPr>
              <a:t>最新の就職状況について</a:t>
            </a:r>
            <a:endParaRPr lang="en-US" altLang="ja-JP" sz="3200" dirty="0">
              <a:latin typeface="メイリオ" panose="020B0604030504040204" pitchFamily="50" charset="-128"/>
              <a:ea typeface="メイリオ" panose="020B0604030504040204" pitchFamily="50" charset="-128"/>
            </a:endParaRPr>
          </a:p>
        </p:txBody>
      </p:sp>
      <p:sp>
        <p:nvSpPr>
          <p:cNvPr id="27" name="テキスト ボックス 26">
            <a:extLst>
              <a:ext uri="{FF2B5EF4-FFF2-40B4-BE49-F238E27FC236}">
                <a16:creationId xmlns:a16="http://schemas.microsoft.com/office/drawing/2014/main" id="{33D1023A-8087-4404-84B0-0578761B8795}"/>
              </a:ext>
            </a:extLst>
          </p:cNvPr>
          <p:cNvSpPr txBox="1"/>
          <p:nvPr/>
        </p:nvSpPr>
        <p:spPr>
          <a:xfrm>
            <a:off x="2225987" y="2576270"/>
            <a:ext cx="5647873" cy="584775"/>
          </a:xfrm>
          <a:prstGeom prst="rect">
            <a:avLst/>
          </a:prstGeom>
          <a:noFill/>
        </p:spPr>
        <p:txBody>
          <a:bodyPr wrap="square" rtlCol="0">
            <a:spAutoFit/>
          </a:bodyPr>
          <a:lstStyle/>
          <a:p>
            <a:r>
              <a:rPr lang="ja-JP" altLang="en-US" sz="3200" dirty="0">
                <a:latin typeface="メイリオ" panose="020B0604030504040204" pitchFamily="50" charset="-128"/>
                <a:ea typeface="メイリオ" panose="020B0604030504040204" pitchFamily="50" charset="-128"/>
              </a:rPr>
              <a:t>大学院生の就職活動について</a:t>
            </a:r>
            <a:endParaRPr lang="en-US" altLang="ja-JP" sz="3200" dirty="0">
              <a:latin typeface="メイリオ" panose="020B0604030504040204" pitchFamily="50" charset="-128"/>
              <a:ea typeface="メイリオ" panose="020B0604030504040204" pitchFamily="50" charset="-128"/>
            </a:endParaRPr>
          </a:p>
        </p:txBody>
      </p:sp>
      <p:sp>
        <p:nvSpPr>
          <p:cNvPr id="28" name="正方形/長方形 27">
            <a:extLst>
              <a:ext uri="{FF2B5EF4-FFF2-40B4-BE49-F238E27FC236}">
                <a16:creationId xmlns:a16="http://schemas.microsoft.com/office/drawing/2014/main" id="{310B4CFA-865A-4AD8-8621-7F7CC31E157E}"/>
              </a:ext>
            </a:extLst>
          </p:cNvPr>
          <p:cNvSpPr/>
          <p:nvPr/>
        </p:nvSpPr>
        <p:spPr>
          <a:xfrm>
            <a:off x="1195615" y="3795207"/>
            <a:ext cx="703943" cy="725714"/>
          </a:xfrm>
          <a:prstGeom prst="rect">
            <a:avLst/>
          </a:prstGeom>
          <a:noFill/>
          <a:ln w="127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3200" dirty="0">
                <a:solidFill>
                  <a:schemeClr val="tx1"/>
                </a:solidFill>
              </a:rPr>
              <a:t>３</a:t>
            </a:r>
            <a:endParaRPr kumimoji="1" lang="ja-JP" altLang="en-US" dirty="0">
              <a:solidFill>
                <a:schemeClr val="tx1"/>
              </a:solidFill>
            </a:endParaRPr>
          </a:p>
        </p:txBody>
      </p:sp>
      <p:sp>
        <p:nvSpPr>
          <p:cNvPr id="29" name="テキスト ボックス 28">
            <a:extLst>
              <a:ext uri="{FF2B5EF4-FFF2-40B4-BE49-F238E27FC236}">
                <a16:creationId xmlns:a16="http://schemas.microsoft.com/office/drawing/2014/main" id="{19ACE5F1-B46A-4ADD-8E31-8B587B61D0DE}"/>
              </a:ext>
            </a:extLst>
          </p:cNvPr>
          <p:cNvSpPr txBox="1"/>
          <p:nvPr/>
        </p:nvSpPr>
        <p:spPr>
          <a:xfrm>
            <a:off x="2222498" y="3936146"/>
            <a:ext cx="6385451" cy="584775"/>
          </a:xfrm>
          <a:prstGeom prst="rect">
            <a:avLst/>
          </a:prstGeom>
          <a:noFill/>
        </p:spPr>
        <p:txBody>
          <a:bodyPr wrap="square" rtlCol="0">
            <a:spAutoFit/>
          </a:bodyPr>
          <a:lstStyle/>
          <a:p>
            <a:r>
              <a:rPr lang="ja-JP" altLang="en-US" sz="3200" dirty="0">
                <a:latin typeface="メイリオ" panose="020B0604030504040204" pitchFamily="50" charset="-128"/>
                <a:ea typeface="メイリオ" panose="020B0604030504040204" pitchFamily="50" charset="-128"/>
              </a:rPr>
              <a:t>外国人留学生の就職活動について</a:t>
            </a:r>
            <a:endParaRPr lang="en-US" altLang="ja-JP" sz="3200" dirty="0">
              <a:latin typeface="メイリオ" panose="020B0604030504040204" pitchFamily="50" charset="-128"/>
              <a:ea typeface="メイリオ" panose="020B0604030504040204" pitchFamily="50" charset="-128"/>
            </a:endParaRPr>
          </a:p>
        </p:txBody>
      </p:sp>
      <p:sp>
        <p:nvSpPr>
          <p:cNvPr id="30" name="正方形/長方形 29">
            <a:extLst>
              <a:ext uri="{FF2B5EF4-FFF2-40B4-BE49-F238E27FC236}">
                <a16:creationId xmlns:a16="http://schemas.microsoft.com/office/drawing/2014/main" id="{E8FC8C1E-ABB4-43E1-BD3D-82C2A8CBC4C3}"/>
              </a:ext>
            </a:extLst>
          </p:cNvPr>
          <p:cNvSpPr/>
          <p:nvPr/>
        </p:nvSpPr>
        <p:spPr>
          <a:xfrm>
            <a:off x="1195615" y="5155083"/>
            <a:ext cx="703943" cy="725714"/>
          </a:xfrm>
          <a:prstGeom prst="rect">
            <a:avLst/>
          </a:prstGeom>
          <a:noFill/>
          <a:ln w="127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3200" dirty="0">
                <a:solidFill>
                  <a:schemeClr val="tx1"/>
                </a:solidFill>
              </a:rPr>
              <a:t>４</a:t>
            </a:r>
            <a:endParaRPr kumimoji="1" lang="ja-JP" altLang="en-US" dirty="0">
              <a:solidFill>
                <a:schemeClr val="tx1"/>
              </a:solidFill>
            </a:endParaRPr>
          </a:p>
        </p:txBody>
      </p:sp>
      <p:sp>
        <p:nvSpPr>
          <p:cNvPr id="31" name="テキスト ボックス 30">
            <a:extLst>
              <a:ext uri="{FF2B5EF4-FFF2-40B4-BE49-F238E27FC236}">
                <a16:creationId xmlns:a16="http://schemas.microsoft.com/office/drawing/2014/main" id="{17186616-28BC-4F49-A1A5-E8A058685860}"/>
              </a:ext>
            </a:extLst>
          </p:cNvPr>
          <p:cNvSpPr txBox="1"/>
          <p:nvPr/>
        </p:nvSpPr>
        <p:spPr>
          <a:xfrm>
            <a:off x="2222498" y="5296022"/>
            <a:ext cx="6385451" cy="584775"/>
          </a:xfrm>
          <a:prstGeom prst="rect">
            <a:avLst/>
          </a:prstGeom>
          <a:noFill/>
        </p:spPr>
        <p:txBody>
          <a:bodyPr wrap="square" rtlCol="0">
            <a:spAutoFit/>
          </a:bodyPr>
          <a:lstStyle/>
          <a:p>
            <a:r>
              <a:rPr lang="ja-JP" altLang="en-US" sz="3200" dirty="0">
                <a:latin typeface="メイリオ" panose="020B0604030504040204" pitchFamily="50" charset="-128"/>
                <a:ea typeface="メイリオ" panose="020B0604030504040204" pitchFamily="50" charset="-128"/>
              </a:rPr>
              <a:t>本学キャリア支援体制について</a:t>
            </a:r>
            <a:endParaRPr lang="en-US" altLang="ja-JP" sz="32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7446306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線コネクタ 1">
            <a:extLst>
              <a:ext uri="{FF2B5EF4-FFF2-40B4-BE49-F238E27FC236}">
                <a16:creationId xmlns:a16="http://schemas.microsoft.com/office/drawing/2014/main" id="{536CA62A-73EF-439B-BCA0-38AEEA37932E}"/>
              </a:ext>
            </a:extLst>
          </p:cNvPr>
          <p:cNvCxnSpPr>
            <a:cxnSpLocks/>
          </p:cNvCxnSpPr>
          <p:nvPr/>
        </p:nvCxnSpPr>
        <p:spPr>
          <a:xfrm flipV="1">
            <a:off x="0" y="603048"/>
            <a:ext cx="9144000" cy="21771"/>
          </a:xfrm>
          <a:prstGeom prst="line">
            <a:avLst/>
          </a:prstGeom>
          <a:ln w="12700">
            <a:solidFill>
              <a:schemeClr val="bg1">
                <a:lumMod val="85000"/>
              </a:schemeClr>
            </a:solidFill>
          </a:ln>
        </p:spPr>
        <p:style>
          <a:lnRef idx="1">
            <a:schemeClr val="accent2"/>
          </a:lnRef>
          <a:fillRef idx="0">
            <a:schemeClr val="accent2"/>
          </a:fillRef>
          <a:effectRef idx="0">
            <a:schemeClr val="accent2"/>
          </a:effectRef>
          <a:fontRef idx="minor">
            <a:schemeClr val="tx1"/>
          </a:fontRef>
        </p:style>
      </p:cxnSp>
      <p:sp>
        <p:nvSpPr>
          <p:cNvPr id="3" name="テキスト ボックス 2">
            <a:extLst>
              <a:ext uri="{FF2B5EF4-FFF2-40B4-BE49-F238E27FC236}">
                <a16:creationId xmlns:a16="http://schemas.microsoft.com/office/drawing/2014/main" id="{AA8676C1-B046-424E-8FAA-533205D7A04C}"/>
              </a:ext>
            </a:extLst>
          </p:cNvPr>
          <p:cNvSpPr txBox="1"/>
          <p:nvPr/>
        </p:nvSpPr>
        <p:spPr>
          <a:xfrm>
            <a:off x="303587" y="77744"/>
            <a:ext cx="3158071" cy="442035"/>
          </a:xfrm>
          <a:prstGeom prst="rect">
            <a:avLst/>
          </a:prstGeom>
          <a:noFill/>
        </p:spPr>
        <p:txBody>
          <a:bodyPr wrap="square" lIns="36000" tIns="36000" rIns="36000" bIns="36000" rtlCol="0">
            <a:spAutoFit/>
          </a:bodyPr>
          <a:lstStyle/>
          <a:p>
            <a:r>
              <a:rPr lang="ja-JP" altLang="en-US" sz="2400" dirty="0">
                <a:latin typeface="+mn-ea"/>
              </a:rPr>
              <a:t>本動画の内容</a:t>
            </a:r>
            <a:endParaRPr kumimoji="1" lang="ja-JP" altLang="en-US" sz="2400" dirty="0">
              <a:latin typeface="+mn-ea"/>
            </a:endParaRPr>
          </a:p>
        </p:txBody>
      </p:sp>
      <p:sp>
        <p:nvSpPr>
          <p:cNvPr id="19" name="正方形/長方形 18">
            <a:extLst>
              <a:ext uri="{FF2B5EF4-FFF2-40B4-BE49-F238E27FC236}">
                <a16:creationId xmlns:a16="http://schemas.microsoft.com/office/drawing/2014/main" id="{CDC6EA45-80A1-48D5-A21F-1461E9BEBFE7}"/>
              </a:ext>
            </a:extLst>
          </p:cNvPr>
          <p:cNvSpPr/>
          <p:nvPr/>
        </p:nvSpPr>
        <p:spPr>
          <a:xfrm>
            <a:off x="1199104" y="1075455"/>
            <a:ext cx="703943" cy="725714"/>
          </a:xfrm>
          <a:prstGeom prst="rect">
            <a:avLst/>
          </a:prstGeom>
          <a:noFill/>
          <a:ln w="127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3200" dirty="0">
                <a:solidFill>
                  <a:schemeClr val="tx1"/>
                </a:solidFill>
              </a:rPr>
              <a:t>１</a:t>
            </a:r>
            <a:endParaRPr kumimoji="1" lang="ja-JP" altLang="en-US" dirty="0">
              <a:solidFill>
                <a:schemeClr val="tx1"/>
              </a:solidFill>
            </a:endParaRPr>
          </a:p>
        </p:txBody>
      </p:sp>
      <p:sp>
        <p:nvSpPr>
          <p:cNvPr id="22" name="正方形/長方形 21">
            <a:extLst>
              <a:ext uri="{FF2B5EF4-FFF2-40B4-BE49-F238E27FC236}">
                <a16:creationId xmlns:a16="http://schemas.microsoft.com/office/drawing/2014/main" id="{E99F35D4-9297-4ED1-8764-9ECAE8066506}"/>
              </a:ext>
            </a:extLst>
          </p:cNvPr>
          <p:cNvSpPr/>
          <p:nvPr/>
        </p:nvSpPr>
        <p:spPr>
          <a:xfrm>
            <a:off x="1199104" y="2435331"/>
            <a:ext cx="703943" cy="725714"/>
          </a:xfrm>
          <a:prstGeom prst="rect">
            <a:avLst/>
          </a:prstGeom>
          <a:noFill/>
          <a:ln w="127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3200" dirty="0">
                <a:solidFill>
                  <a:schemeClr val="tx1"/>
                </a:solidFill>
              </a:rPr>
              <a:t>２</a:t>
            </a:r>
            <a:endParaRPr kumimoji="1" lang="ja-JP" altLang="en-US" dirty="0">
              <a:solidFill>
                <a:schemeClr val="tx1"/>
              </a:solidFill>
            </a:endParaRPr>
          </a:p>
        </p:txBody>
      </p:sp>
      <p:sp>
        <p:nvSpPr>
          <p:cNvPr id="24" name="テキスト ボックス 23">
            <a:extLst>
              <a:ext uri="{FF2B5EF4-FFF2-40B4-BE49-F238E27FC236}">
                <a16:creationId xmlns:a16="http://schemas.microsoft.com/office/drawing/2014/main" id="{9E496529-1339-4436-8B0A-2AD0028BBFF5}"/>
              </a:ext>
            </a:extLst>
          </p:cNvPr>
          <p:cNvSpPr txBox="1"/>
          <p:nvPr/>
        </p:nvSpPr>
        <p:spPr>
          <a:xfrm>
            <a:off x="2225987" y="1216394"/>
            <a:ext cx="5176159" cy="584775"/>
          </a:xfrm>
          <a:prstGeom prst="rect">
            <a:avLst/>
          </a:prstGeom>
          <a:noFill/>
        </p:spPr>
        <p:txBody>
          <a:bodyPr wrap="square" rtlCol="0">
            <a:spAutoFit/>
          </a:bodyPr>
          <a:lstStyle/>
          <a:p>
            <a:r>
              <a:rPr lang="ja-JP" altLang="en-US" sz="3200" dirty="0">
                <a:latin typeface="メイリオ" panose="020B0604030504040204" pitchFamily="50" charset="-128"/>
                <a:ea typeface="メイリオ" panose="020B0604030504040204" pitchFamily="50" charset="-128"/>
              </a:rPr>
              <a:t>最新の就職状況について</a:t>
            </a:r>
            <a:endParaRPr lang="en-US" altLang="ja-JP" sz="3200" dirty="0">
              <a:latin typeface="メイリオ" panose="020B0604030504040204" pitchFamily="50" charset="-128"/>
              <a:ea typeface="メイリオ" panose="020B0604030504040204" pitchFamily="50" charset="-128"/>
            </a:endParaRPr>
          </a:p>
        </p:txBody>
      </p:sp>
      <p:sp>
        <p:nvSpPr>
          <p:cNvPr id="27" name="テキスト ボックス 26">
            <a:extLst>
              <a:ext uri="{FF2B5EF4-FFF2-40B4-BE49-F238E27FC236}">
                <a16:creationId xmlns:a16="http://schemas.microsoft.com/office/drawing/2014/main" id="{33D1023A-8087-4404-84B0-0578761B8795}"/>
              </a:ext>
            </a:extLst>
          </p:cNvPr>
          <p:cNvSpPr txBox="1"/>
          <p:nvPr/>
        </p:nvSpPr>
        <p:spPr>
          <a:xfrm>
            <a:off x="2225987" y="2576270"/>
            <a:ext cx="5647873" cy="584775"/>
          </a:xfrm>
          <a:prstGeom prst="rect">
            <a:avLst/>
          </a:prstGeom>
          <a:noFill/>
        </p:spPr>
        <p:txBody>
          <a:bodyPr wrap="square" rtlCol="0">
            <a:spAutoFit/>
          </a:bodyPr>
          <a:lstStyle/>
          <a:p>
            <a:r>
              <a:rPr lang="ja-JP" altLang="en-US" sz="3200" dirty="0">
                <a:latin typeface="メイリオ" panose="020B0604030504040204" pitchFamily="50" charset="-128"/>
                <a:ea typeface="メイリオ" panose="020B0604030504040204" pitchFamily="50" charset="-128"/>
              </a:rPr>
              <a:t>大学院生の就職活動について</a:t>
            </a:r>
            <a:endParaRPr lang="en-US" altLang="ja-JP" sz="3200" dirty="0">
              <a:latin typeface="メイリオ" panose="020B0604030504040204" pitchFamily="50" charset="-128"/>
              <a:ea typeface="メイリオ" panose="020B0604030504040204" pitchFamily="50" charset="-128"/>
            </a:endParaRPr>
          </a:p>
        </p:txBody>
      </p:sp>
      <p:sp>
        <p:nvSpPr>
          <p:cNvPr id="28" name="正方形/長方形 27">
            <a:extLst>
              <a:ext uri="{FF2B5EF4-FFF2-40B4-BE49-F238E27FC236}">
                <a16:creationId xmlns:a16="http://schemas.microsoft.com/office/drawing/2014/main" id="{310B4CFA-865A-4AD8-8621-7F7CC31E157E}"/>
              </a:ext>
            </a:extLst>
          </p:cNvPr>
          <p:cNvSpPr/>
          <p:nvPr/>
        </p:nvSpPr>
        <p:spPr>
          <a:xfrm>
            <a:off x="1195615" y="3795207"/>
            <a:ext cx="703943" cy="725714"/>
          </a:xfrm>
          <a:prstGeom prst="rect">
            <a:avLst/>
          </a:prstGeom>
          <a:noFill/>
          <a:ln w="127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3200" dirty="0">
                <a:solidFill>
                  <a:schemeClr val="tx1"/>
                </a:solidFill>
              </a:rPr>
              <a:t>３</a:t>
            </a:r>
            <a:endParaRPr kumimoji="1" lang="ja-JP" altLang="en-US" dirty="0">
              <a:solidFill>
                <a:schemeClr val="tx1"/>
              </a:solidFill>
            </a:endParaRPr>
          </a:p>
        </p:txBody>
      </p:sp>
      <p:sp>
        <p:nvSpPr>
          <p:cNvPr id="29" name="テキスト ボックス 28">
            <a:extLst>
              <a:ext uri="{FF2B5EF4-FFF2-40B4-BE49-F238E27FC236}">
                <a16:creationId xmlns:a16="http://schemas.microsoft.com/office/drawing/2014/main" id="{19ACE5F1-B46A-4ADD-8E31-8B587B61D0DE}"/>
              </a:ext>
            </a:extLst>
          </p:cNvPr>
          <p:cNvSpPr txBox="1"/>
          <p:nvPr/>
        </p:nvSpPr>
        <p:spPr>
          <a:xfrm>
            <a:off x="2222498" y="3936146"/>
            <a:ext cx="6385451" cy="584775"/>
          </a:xfrm>
          <a:prstGeom prst="rect">
            <a:avLst/>
          </a:prstGeom>
          <a:noFill/>
        </p:spPr>
        <p:txBody>
          <a:bodyPr wrap="square" rtlCol="0">
            <a:spAutoFit/>
          </a:bodyPr>
          <a:lstStyle/>
          <a:p>
            <a:r>
              <a:rPr lang="ja-JP" altLang="en-US" sz="3200" dirty="0">
                <a:latin typeface="メイリオ" panose="020B0604030504040204" pitchFamily="50" charset="-128"/>
                <a:ea typeface="メイリオ" panose="020B0604030504040204" pitchFamily="50" charset="-128"/>
              </a:rPr>
              <a:t>外国人留学生の就職活動について</a:t>
            </a:r>
            <a:endParaRPr lang="en-US" altLang="ja-JP" sz="3200" dirty="0">
              <a:latin typeface="メイリオ" panose="020B0604030504040204" pitchFamily="50" charset="-128"/>
              <a:ea typeface="メイリオ" panose="020B0604030504040204" pitchFamily="50" charset="-128"/>
            </a:endParaRPr>
          </a:p>
        </p:txBody>
      </p:sp>
      <p:sp>
        <p:nvSpPr>
          <p:cNvPr id="30" name="正方形/長方形 29">
            <a:extLst>
              <a:ext uri="{FF2B5EF4-FFF2-40B4-BE49-F238E27FC236}">
                <a16:creationId xmlns:a16="http://schemas.microsoft.com/office/drawing/2014/main" id="{E8FC8C1E-ABB4-43E1-BD3D-82C2A8CBC4C3}"/>
              </a:ext>
            </a:extLst>
          </p:cNvPr>
          <p:cNvSpPr/>
          <p:nvPr/>
        </p:nvSpPr>
        <p:spPr>
          <a:xfrm>
            <a:off x="1195615" y="5155083"/>
            <a:ext cx="703943" cy="725714"/>
          </a:xfrm>
          <a:prstGeom prst="rect">
            <a:avLst/>
          </a:prstGeom>
          <a:solidFill>
            <a:srgbClr val="FF0000"/>
          </a:solidFill>
          <a:ln w="127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3200" dirty="0">
                <a:solidFill>
                  <a:schemeClr val="bg1"/>
                </a:solidFill>
              </a:rPr>
              <a:t>４</a:t>
            </a:r>
            <a:endParaRPr kumimoji="1" lang="ja-JP" altLang="en-US" dirty="0">
              <a:solidFill>
                <a:schemeClr val="bg1"/>
              </a:solidFill>
            </a:endParaRPr>
          </a:p>
        </p:txBody>
      </p:sp>
      <p:sp>
        <p:nvSpPr>
          <p:cNvPr id="31" name="テキスト ボックス 30">
            <a:extLst>
              <a:ext uri="{FF2B5EF4-FFF2-40B4-BE49-F238E27FC236}">
                <a16:creationId xmlns:a16="http://schemas.microsoft.com/office/drawing/2014/main" id="{17186616-28BC-4F49-A1A5-E8A058685860}"/>
              </a:ext>
            </a:extLst>
          </p:cNvPr>
          <p:cNvSpPr txBox="1"/>
          <p:nvPr/>
        </p:nvSpPr>
        <p:spPr>
          <a:xfrm>
            <a:off x="2222498" y="5296022"/>
            <a:ext cx="6385451" cy="584775"/>
          </a:xfrm>
          <a:prstGeom prst="rect">
            <a:avLst/>
          </a:prstGeom>
          <a:noFill/>
        </p:spPr>
        <p:txBody>
          <a:bodyPr wrap="square" rtlCol="0">
            <a:spAutoFit/>
          </a:bodyPr>
          <a:lstStyle/>
          <a:p>
            <a:r>
              <a:rPr lang="ja-JP" altLang="en-US" sz="3200" dirty="0">
                <a:solidFill>
                  <a:srgbClr val="FF0000"/>
                </a:solidFill>
                <a:latin typeface="メイリオ" panose="020B0604030504040204" pitchFamily="50" charset="-128"/>
                <a:ea typeface="メイリオ" panose="020B0604030504040204" pitchFamily="50" charset="-128"/>
              </a:rPr>
              <a:t>本学キャリア支援体制について</a:t>
            </a:r>
            <a:endParaRPr lang="en-US" altLang="ja-JP" sz="3200" dirty="0">
              <a:solidFill>
                <a:srgbClr val="FF0000"/>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7716230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FC2B91F-8CEC-4218-8EBB-18273188DA5E}"/>
              </a:ext>
            </a:extLst>
          </p:cNvPr>
          <p:cNvSpPr txBox="1">
            <a:spLocks/>
          </p:cNvSpPr>
          <p:nvPr/>
        </p:nvSpPr>
        <p:spPr>
          <a:xfrm>
            <a:off x="457200" y="596900"/>
            <a:ext cx="8229600" cy="1143000"/>
          </a:xfrm>
          <a:prstGeom prst="rect">
            <a:avLst/>
          </a:prstGeom>
        </p:spPr>
        <p:txBody>
          <a:bodyPr/>
          <a:lstStyle>
            <a:lvl1pPr algn="ctr" defTabSz="342900" rtl="0" eaLnBrk="1" latinLnBrk="0" hangingPunct="1">
              <a:spcBef>
                <a:spcPct val="0"/>
              </a:spcBef>
              <a:buNone/>
              <a:defRPr kumimoji="1" sz="3300" kern="1200">
                <a:solidFill>
                  <a:schemeClr val="tx1"/>
                </a:solidFill>
                <a:latin typeface="+mj-lt"/>
                <a:ea typeface="+mj-ea"/>
                <a:cs typeface="+mj-cs"/>
              </a:defRPr>
            </a:lvl1pPr>
          </a:lstStyle>
          <a:p>
            <a:r>
              <a:rPr lang="ja-JP" altLang="en-US"/>
              <a:t>本学のキャリア支援体制</a:t>
            </a:r>
            <a:endParaRPr lang="ja-JP" altLang="en-US" dirty="0"/>
          </a:p>
        </p:txBody>
      </p:sp>
      <p:sp>
        <p:nvSpPr>
          <p:cNvPr id="3" name="スライド番号プレースホルダ 3">
            <a:extLst>
              <a:ext uri="{FF2B5EF4-FFF2-40B4-BE49-F238E27FC236}">
                <a16:creationId xmlns:a16="http://schemas.microsoft.com/office/drawing/2014/main" id="{9108BE2C-D5C6-4904-B29E-D46BA8F62D32}"/>
              </a:ext>
            </a:extLst>
          </p:cNvPr>
          <p:cNvSpPr>
            <a:spLocks noGrp="1"/>
          </p:cNvSpPr>
          <p:nvPr>
            <p:ph type="sldNum" sz="quarter" idx="12"/>
          </p:nvPr>
        </p:nvSpPr>
        <p:spPr>
          <a:xfrm>
            <a:off x="7010400" y="2"/>
            <a:ext cx="2133600" cy="365125"/>
          </a:xfrm>
        </p:spPr>
        <p:txBody>
          <a:bodyPr/>
          <a:lstStyle/>
          <a:p>
            <a:pPr>
              <a:defRPr/>
            </a:pPr>
            <a:fld id="{D4AFCC89-FD2C-4AD4-A34C-6BB0C5F07E50}" type="slidenum">
              <a:rPr lang="en-US" altLang="ja-JP" smtClean="0"/>
              <a:pPr>
                <a:defRPr/>
              </a:pPr>
              <a:t>31</a:t>
            </a:fld>
            <a:endParaRPr lang="en-US" altLang="ja-JP"/>
          </a:p>
        </p:txBody>
      </p:sp>
      <p:sp>
        <p:nvSpPr>
          <p:cNvPr id="4" name="正方形/長方形 3">
            <a:extLst>
              <a:ext uri="{FF2B5EF4-FFF2-40B4-BE49-F238E27FC236}">
                <a16:creationId xmlns:a16="http://schemas.microsoft.com/office/drawing/2014/main" id="{E32342F8-3F88-4723-9FB5-AB8E8748F04F}"/>
              </a:ext>
            </a:extLst>
          </p:cNvPr>
          <p:cNvSpPr/>
          <p:nvPr/>
        </p:nvSpPr>
        <p:spPr>
          <a:xfrm>
            <a:off x="107504" y="1718131"/>
            <a:ext cx="8928992" cy="5139869"/>
          </a:xfrm>
          <a:prstGeom prst="rect">
            <a:avLst/>
          </a:prstGeom>
          <a:noFill/>
        </p:spPr>
        <p:txBody>
          <a:bodyPr wrap="square" lIns="91440" tIns="45720" rIns="91440" bIns="45720">
            <a:spAutoFit/>
          </a:bodyPr>
          <a:lstStyle/>
          <a:p>
            <a:r>
              <a:rPr lang="ja-JP" altLang="en-US" sz="4000" dirty="0">
                <a:ln w="0"/>
                <a:effectLst>
                  <a:outerShdw blurRad="38100" dist="19050" dir="2700000" algn="tl" rotWithShape="0">
                    <a:schemeClr val="dk1">
                      <a:alpha val="40000"/>
                    </a:schemeClr>
                  </a:outerShdw>
                </a:effectLst>
                <a:latin typeface="+mn-ea"/>
                <a:ea typeface="+mn-ea"/>
              </a:rPr>
              <a:t>・民間企業、公務員支援について</a:t>
            </a:r>
            <a:endParaRPr lang="en-US" altLang="ja-JP" sz="4000" dirty="0">
              <a:ln w="0"/>
              <a:effectLst>
                <a:outerShdw blurRad="38100" dist="19050" dir="2700000" algn="tl" rotWithShape="0">
                  <a:schemeClr val="dk1">
                    <a:alpha val="40000"/>
                  </a:schemeClr>
                </a:outerShdw>
              </a:effectLst>
              <a:latin typeface="+mn-ea"/>
              <a:ea typeface="+mn-ea"/>
            </a:endParaRPr>
          </a:p>
          <a:p>
            <a:r>
              <a:rPr lang="ja-JP" altLang="en-US" sz="4000" dirty="0">
                <a:ln w="0"/>
                <a:effectLst>
                  <a:outerShdw blurRad="38100" dist="19050" dir="2700000" algn="tl" rotWithShape="0">
                    <a:schemeClr val="dk1">
                      <a:alpha val="40000"/>
                    </a:schemeClr>
                  </a:outerShdw>
                </a:effectLst>
                <a:latin typeface="+mn-ea"/>
                <a:ea typeface="+mn-ea"/>
              </a:rPr>
              <a:t>→キャリアサポート課（百周年記念館</a:t>
            </a:r>
            <a:r>
              <a:rPr lang="en-US" altLang="ja-JP" sz="4000" dirty="0">
                <a:ln w="0"/>
                <a:effectLst>
                  <a:outerShdw blurRad="38100" dist="19050" dir="2700000" algn="tl" rotWithShape="0">
                    <a:schemeClr val="dk1">
                      <a:alpha val="40000"/>
                    </a:schemeClr>
                  </a:outerShdw>
                </a:effectLst>
                <a:latin typeface="+mn-ea"/>
                <a:ea typeface="+mn-ea"/>
              </a:rPr>
              <a:t>1F</a:t>
            </a:r>
            <a:r>
              <a:rPr lang="ja-JP" altLang="en-US" sz="4000" dirty="0">
                <a:ln w="0"/>
                <a:effectLst>
                  <a:outerShdw blurRad="38100" dist="19050" dir="2700000" algn="tl" rotWithShape="0">
                    <a:schemeClr val="dk1">
                      <a:alpha val="40000"/>
                    </a:schemeClr>
                  </a:outerShdw>
                </a:effectLst>
                <a:latin typeface="+mn-ea"/>
                <a:ea typeface="+mn-ea"/>
              </a:rPr>
              <a:t>）</a:t>
            </a:r>
            <a:endParaRPr lang="en-US" altLang="ja-JP" sz="4000" dirty="0">
              <a:ln w="0"/>
              <a:effectLst>
                <a:outerShdw blurRad="38100" dist="19050" dir="2700000" algn="tl" rotWithShape="0">
                  <a:schemeClr val="dk1">
                    <a:alpha val="40000"/>
                  </a:schemeClr>
                </a:outerShdw>
              </a:effectLst>
              <a:latin typeface="+mn-ea"/>
              <a:ea typeface="+mn-ea"/>
            </a:endParaRPr>
          </a:p>
          <a:p>
            <a:endParaRPr lang="en-US" altLang="ja-JP" sz="2000" dirty="0">
              <a:ln w="0"/>
              <a:effectLst>
                <a:outerShdw blurRad="38100" dist="19050" dir="2700000" algn="tl" rotWithShape="0">
                  <a:schemeClr val="dk1">
                    <a:alpha val="40000"/>
                  </a:schemeClr>
                </a:outerShdw>
              </a:effectLst>
              <a:latin typeface="+mn-ea"/>
              <a:ea typeface="+mn-ea"/>
            </a:endParaRPr>
          </a:p>
          <a:p>
            <a:r>
              <a:rPr lang="ja-JP" altLang="en-US" sz="4000" dirty="0">
                <a:ln w="0"/>
                <a:effectLst>
                  <a:outerShdw blurRad="38100" dist="19050" dir="2700000" algn="tl" rotWithShape="0">
                    <a:schemeClr val="dk1">
                      <a:alpha val="40000"/>
                    </a:schemeClr>
                  </a:outerShdw>
                </a:effectLst>
                <a:latin typeface="+mn-ea"/>
                <a:ea typeface="+mn-ea"/>
              </a:rPr>
              <a:t>・教職支援について</a:t>
            </a:r>
            <a:endParaRPr lang="en-US" altLang="ja-JP" sz="4000" dirty="0">
              <a:ln w="0"/>
              <a:effectLst>
                <a:outerShdw blurRad="38100" dist="19050" dir="2700000" algn="tl" rotWithShape="0">
                  <a:schemeClr val="dk1">
                    <a:alpha val="40000"/>
                  </a:schemeClr>
                </a:outerShdw>
              </a:effectLst>
              <a:latin typeface="+mn-ea"/>
              <a:ea typeface="+mn-ea"/>
            </a:endParaRPr>
          </a:p>
          <a:p>
            <a:r>
              <a:rPr lang="ja-JP" altLang="en-US" sz="4000" dirty="0">
                <a:ln w="0"/>
                <a:effectLst>
                  <a:outerShdw blurRad="38100" dist="19050" dir="2700000" algn="tl" rotWithShape="0">
                    <a:schemeClr val="dk1">
                      <a:alpha val="40000"/>
                    </a:schemeClr>
                  </a:outerShdw>
                </a:effectLst>
                <a:latin typeface="+mn-ea"/>
                <a:ea typeface="+mn-ea"/>
              </a:rPr>
              <a:t>→教職センター（</a:t>
            </a:r>
            <a:r>
              <a:rPr lang="ja-JP" altLang="en-US" sz="4000" dirty="0">
                <a:ln w="0"/>
                <a:effectLst>
                  <a:outerShdw blurRad="38100" dist="19050" dir="2700000" algn="tl" rotWithShape="0">
                    <a:schemeClr val="dk1">
                      <a:alpha val="40000"/>
                    </a:schemeClr>
                  </a:outerShdw>
                </a:effectLst>
                <a:latin typeface="+mn-ea"/>
              </a:rPr>
              <a:t>百周年記念館</a:t>
            </a:r>
            <a:r>
              <a:rPr lang="en-US" altLang="ja-JP" sz="4000" dirty="0">
                <a:ln w="0"/>
                <a:effectLst>
                  <a:outerShdw blurRad="38100" dist="19050" dir="2700000" algn="tl" rotWithShape="0">
                    <a:schemeClr val="dk1">
                      <a:alpha val="40000"/>
                    </a:schemeClr>
                  </a:outerShdw>
                </a:effectLst>
                <a:latin typeface="+mn-ea"/>
              </a:rPr>
              <a:t>1F </a:t>
            </a:r>
            <a:r>
              <a:rPr lang="ja-JP" altLang="en-US" sz="4000" dirty="0">
                <a:ln w="0"/>
                <a:effectLst>
                  <a:outerShdw blurRad="38100" dist="19050" dir="2700000" algn="tl" rotWithShape="0">
                    <a:schemeClr val="dk1">
                      <a:alpha val="40000"/>
                    </a:schemeClr>
                  </a:outerShdw>
                </a:effectLst>
                <a:latin typeface="+mn-ea"/>
                <a:ea typeface="+mn-ea"/>
              </a:rPr>
              <a:t>）</a:t>
            </a:r>
            <a:endParaRPr lang="en-US" altLang="ja-JP" sz="3200" dirty="0">
              <a:ln w="0"/>
              <a:effectLst>
                <a:outerShdw blurRad="38100" dist="19050" dir="2700000" algn="tl" rotWithShape="0">
                  <a:schemeClr val="dk1">
                    <a:alpha val="40000"/>
                  </a:schemeClr>
                </a:outerShdw>
              </a:effectLst>
              <a:latin typeface="+mn-ea"/>
              <a:ea typeface="+mn-ea"/>
            </a:endParaRPr>
          </a:p>
          <a:p>
            <a:endParaRPr lang="en-US" altLang="ja-JP" sz="2000" dirty="0">
              <a:ln w="0"/>
              <a:effectLst>
                <a:outerShdw blurRad="38100" dist="19050" dir="2700000" algn="tl" rotWithShape="0">
                  <a:schemeClr val="dk1">
                    <a:alpha val="40000"/>
                  </a:schemeClr>
                </a:outerShdw>
              </a:effectLst>
              <a:latin typeface="+mn-ea"/>
              <a:ea typeface="+mn-ea"/>
            </a:endParaRPr>
          </a:p>
          <a:p>
            <a:r>
              <a:rPr lang="ja-JP" altLang="en-US" sz="4000" dirty="0">
                <a:ln w="0"/>
                <a:effectLst>
                  <a:outerShdw blurRad="38100" dist="19050" dir="2700000" algn="tl" rotWithShape="0">
                    <a:schemeClr val="dk1">
                      <a:alpha val="40000"/>
                    </a:schemeClr>
                  </a:outerShdw>
                </a:effectLst>
                <a:latin typeface="+mn-ea"/>
                <a:ea typeface="+mn-ea"/>
              </a:rPr>
              <a:t>・神職支援について</a:t>
            </a:r>
            <a:endParaRPr lang="en-US" altLang="ja-JP" sz="4000" dirty="0">
              <a:ln w="0"/>
              <a:effectLst>
                <a:outerShdw blurRad="38100" dist="19050" dir="2700000" algn="tl" rotWithShape="0">
                  <a:schemeClr val="dk1">
                    <a:alpha val="40000"/>
                  </a:schemeClr>
                </a:outerShdw>
              </a:effectLst>
              <a:latin typeface="+mn-ea"/>
              <a:ea typeface="+mn-ea"/>
            </a:endParaRPr>
          </a:p>
          <a:p>
            <a:r>
              <a:rPr lang="ja-JP" altLang="en-US" sz="4000" dirty="0">
                <a:ln w="0"/>
                <a:effectLst>
                  <a:outerShdw blurRad="38100" dist="19050" dir="2700000" algn="tl" rotWithShape="0">
                    <a:schemeClr val="dk1">
                      <a:alpha val="40000"/>
                    </a:schemeClr>
                  </a:outerShdw>
                </a:effectLst>
                <a:latin typeface="+mn-ea"/>
                <a:ea typeface="+mn-ea"/>
              </a:rPr>
              <a:t>→神道研修事務課（若木タワー</a:t>
            </a:r>
            <a:r>
              <a:rPr lang="en-US" altLang="ja-JP" sz="4000" dirty="0">
                <a:ln w="0"/>
                <a:effectLst>
                  <a:outerShdw blurRad="38100" dist="19050" dir="2700000" algn="tl" rotWithShape="0">
                    <a:schemeClr val="dk1">
                      <a:alpha val="40000"/>
                    </a:schemeClr>
                  </a:outerShdw>
                </a:effectLst>
                <a:latin typeface="+mn-ea"/>
                <a:ea typeface="+mn-ea"/>
              </a:rPr>
              <a:t>3F</a:t>
            </a:r>
            <a:r>
              <a:rPr lang="ja-JP" altLang="en-US" sz="4000" dirty="0">
                <a:ln w="0"/>
                <a:effectLst>
                  <a:outerShdw blurRad="38100" dist="19050" dir="2700000" algn="tl" rotWithShape="0">
                    <a:schemeClr val="dk1">
                      <a:alpha val="40000"/>
                    </a:schemeClr>
                  </a:outerShdw>
                </a:effectLst>
                <a:latin typeface="+mn-ea"/>
                <a:ea typeface="+mn-ea"/>
              </a:rPr>
              <a:t>）</a:t>
            </a:r>
            <a:endParaRPr lang="en-US" altLang="ja-JP" sz="3600" dirty="0">
              <a:ln w="0"/>
              <a:effectLst>
                <a:outerShdw blurRad="38100" dist="19050" dir="2700000" algn="tl" rotWithShape="0">
                  <a:schemeClr val="dk1">
                    <a:alpha val="40000"/>
                  </a:schemeClr>
                </a:outerShdw>
              </a:effectLst>
            </a:endParaRPr>
          </a:p>
          <a:p>
            <a:pPr algn="ctr"/>
            <a:endParaRPr lang="en-US" altLang="ja-JP" sz="4800" dirty="0">
              <a:ln w="0"/>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0428868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EE71323A-114F-491F-BE94-682B4F96FEE2}"/>
              </a:ext>
            </a:extLst>
          </p:cNvPr>
          <p:cNvSpPr txBox="1"/>
          <p:nvPr/>
        </p:nvSpPr>
        <p:spPr>
          <a:xfrm>
            <a:off x="606523" y="1093501"/>
            <a:ext cx="8175969" cy="2031325"/>
          </a:xfrm>
          <a:prstGeom prst="rect">
            <a:avLst/>
          </a:prstGeom>
          <a:noFill/>
        </p:spPr>
        <p:txBody>
          <a:bodyPr wrap="square" rtlCol="0">
            <a:spAutoFit/>
          </a:bodyPr>
          <a:lstStyle/>
          <a:p>
            <a:r>
              <a:rPr lang="ja-JP" altLang="en-US" sz="2400" dirty="0">
                <a:solidFill>
                  <a:srgbClr val="CC0066"/>
                </a:solidFill>
                <a:latin typeface="HGP創英角ｺﾞｼｯｸUB" panose="020B0900000000000000" pitchFamily="50" charset="-128"/>
                <a:ea typeface="HGP創英角ｺﾞｼｯｸUB" panose="020B0900000000000000" pitchFamily="50" charset="-128"/>
              </a:rPr>
              <a:t>■</a:t>
            </a:r>
            <a:r>
              <a:rPr lang="ja-JP" altLang="en-US" sz="2400" dirty="0">
                <a:latin typeface="HGP創英角ｺﾞｼｯｸUB" panose="020B0900000000000000" pitchFamily="50" charset="-128"/>
                <a:ea typeface="HGP創英角ｺﾞｼｯｸUB" panose="020B0900000000000000" pitchFamily="50" charset="-128"/>
              </a:rPr>
              <a:t>キャリアアドバイザー（渋谷）</a:t>
            </a:r>
            <a:endParaRPr lang="en-US" altLang="ja-JP" sz="2400" dirty="0">
              <a:latin typeface="HGP創英角ｺﾞｼｯｸUB" panose="020B0900000000000000" pitchFamily="50" charset="-128"/>
              <a:ea typeface="HGP創英角ｺﾞｼｯｸUB" panose="020B0900000000000000" pitchFamily="50" charset="-128"/>
            </a:endParaRPr>
          </a:p>
          <a:p>
            <a:endParaRPr lang="en-US" altLang="ja-JP" sz="1200" dirty="0">
              <a:solidFill>
                <a:schemeClr val="tx1">
                  <a:lumMod val="50000"/>
                  <a:lumOff val="50000"/>
                </a:schemeClr>
              </a:solidFill>
              <a:latin typeface="HGP創英角ｺﾞｼｯｸUB" panose="020B0900000000000000" pitchFamily="50" charset="-128"/>
              <a:ea typeface="HGP創英角ｺﾞｼｯｸUB" panose="020B0900000000000000" pitchFamily="50" charset="-128"/>
            </a:endParaRPr>
          </a:p>
          <a:p>
            <a:r>
              <a:rPr lang="ja-JP" altLang="en-US" dirty="0">
                <a:solidFill>
                  <a:schemeClr val="tx1">
                    <a:lumMod val="65000"/>
                    <a:lumOff val="35000"/>
                  </a:schemeClr>
                </a:solidFill>
                <a:latin typeface="HGP創英角ｺﾞｼｯｸUB" panose="020B0900000000000000" pitchFamily="50" charset="-128"/>
                <a:ea typeface="HGP創英角ｺﾞｼｯｸUB" panose="020B0900000000000000" pitchFamily="50" charset="-128"/>
              </a:rPr>
              <a:t>・</a:t>
            </a:r>
            <a:r>
              <a:rPr lang="en-US" altLang="ja-JP" dirty="0">
                <a:solidFill>
                  <a:schemeClr val="tx1">
                    <a:lumMod val="65000"/>
                    <a:lumOff val="35000"/>
                  </a:schemeClr>
                </a:solidFill>
                <a:latin typeface="HGP創英角ｺﾞｼｯｸUB" panose="020B0900000000000000" pitchFamily="50" charset="-128"/>
                <a:ea typeface="HGP創英角ｺﾞｼｯｸUB" panose="020B0900000000000000" pitchFamily="50" charset="-128"/>
              </a:rPr>
              <a:t>1</a:t>
            </a:r>
            <a:r>
              <a:rPr lang="ja-JP" altLang="en-US" dirty="0">
                <a:solidFill>
                  <a:schemeClr val="tx1">
                    <a:lumMod val="65000"/>
                    <a:lumOff val="35000"/>
                  </a:schemeClr>
                </a:solidFill>
                <a:latin typeface="HGP創英角ｺﾞｼｯｸUB" panose="020B0900000000000000" pitchFamily="50" charset="-128"/>
                <a:ea typeface="HGP創英角ｺﾞｼｯｸUB" panose="020B0900000000000000" pitchFamily="50" charset="-128"/>
              </a:rPr>
              <a:t>人</a:t>
            </a:r>
            <a:r>
              <a:rPr lang="en-US" altLang="ja-JP" dirty="0">
                <a:solidFill>
                  <a:schemeClr val="tx1">
                    <a:lumMod val="65000"/>
                    <a:lumOff val="35000"/>
                  </a:schemeClr>
                </a:solidFill>
                <a:latin typeface="HGP創英角ｺﾞｼｯｸUB" panose="020B0900000000000000" pitchFamily="50" charset="-128"/>
                <a:ea typeface="HGP創英角ｺﾞｼｯｸUB" panose="020B0900000000000000" pitchFamily="50" charset="-128"/>
              </a:rPr>
              <a:t>1</a:t>
            </a:r>
            <a:r>
              <a:rPr lang="ja-JP" altLang="en-US" dirty="0">
                <a:solidFill>
                  <a:schemeClr val="tx1">
                    <a:lumMod val="65000"/>
                    <a:lumOff val="35000"/>
                  </a:schemeClr>
                </a:solidFill>
                <a:latin typeface="HGP創英角ｺﾞｼｯｸUB" panose="020B0900000000000000" pitchFamily="50" charset="-128"/>
                <a:ea typeface="HGP創英角ｺﾞｼｯｸUB" panose="020B0900000000000000" pitchFamily="50" charset="-128"/>
              </a:rPr>
              <a:t>日</a:t>
            </a:r>
            <a:r>
              <a:rPr lang="en-US" altLang="ja-JP" dirty="0">
                <a:solidFill>
                  <a:schemeClr val="tx1">
                    <a:lumMod val="65000"/>
                    <a:lumOff val="35000"/>
                  </a:schemeClr>
                </a:solidFill>
                <a:latin typeface="HGP創英角ｺﾞｼｯｸUB" panose="020B0900000000000000" pitchFamily="50" charset="-128"/>
                <a:ea typeface="HGP創英角ｺﾞｼｯｸUB" panose="020B0900000000000000" pitchFamily="50" charset="-128"/>
              </a:rPr>
              <a:t>1</a:t>
            </a:r>
            <a:r>
              <a:rPr lang="ja-JP" altLang="en-US" dirty="0">
                <a:solidFill>
                  <a:schemeClr val="tx1">
                    <a:lumMod val="65000"/>
                    <a:lumOff val="35000"/>
                  </a:schemeClr>
                </a:solidFill>
                <a:latin typeface="HGP創英角ｺﾞｼｯｸUB" panose="020B0900000000000000" pitchFamily="50" charset="-128"/>
                <a:ea typeface="HGP創英角ｺﾞｼｯｸUB" panose="020B0900000000000000" pitchFamily="50" charset="-128"/>
              </a:rPr>
              <a:t>枠（</a:t>
            </a:r>
            <a:r>
              <a:rPr lang="en-US" altLang="ja-JP" dirty="0">
                <a:solidFill>
                  <a:schemeClr val="tx1">
                    <a:lumMod val="65000"/>
                    <a:lumOff val="35000"/>
                  </a:schemeClr>
                </a:solidFill>
                <a:latin typeface="HGP創英角ｺﾞｼｯｸUB" panose="020B0900000000000000" pitchFamily="50" charset="-128"/>
                <a:ea typeface="HGP創英角ｺﾞｼｯｸUB" panose="020B0900000000000000" pitchFamily="50" charset="-128"/>
              </a:rPr>
              <a:t>30</a:t>
            </a:r>
            <a:r>
              <a:rPr lang="ja-JP" altLang="en-US" dirty="0">
                <a:solidFill>
                  <a:schemeClr val="tx1">
                    <a:lumMod val="65000"/>
                    <a:lumOff val="35000"/>
                  </a:schemeClr>
                </a:solidFill>
                <a:latin typeface="HGP創英角ｺﾞｼｯｸUB" panose="020B0900000000000000" pitchFamily="50" charset="-128"/>
                <a:ea typeface="HGP創英角ｺﾞｼｯｸUB" panose="020B0900000000000000" pitchFamily="50" charset="-128"/>
              </a:rPr>
              <a:t>分間）まで、オンラインによる面談を実施</a:t>
            </a:r>
            <a:endParaRPr lang="en-US" altLang="ja-JP" dirty="0">
              <a:solidFill>
                <a:schemeClr val="tx1">
                  <a:lumMod val="65000"/>
                  <a:lumOff val="35000"/>
                </a:schemeClr>
              </a:solidFill>
              <a:latin typeface="HGP創英角ｺﾞｼｯｸUB" panose="020B0900000000000000" pitchFamily="50" charset="-128"/>
              <a:ea typeface="HGP創英角ｺﾞｼｯｸUB" panose="020B0900000000000000" pitchFamily="50" charset="-128"/>
            </a:endParaRPr>
          </a:p>
          <a:p>
            <a:r>
              <a:rPr lang="ja-JP" altLang="en-US" dirty="0">
                <a:solidFill>
                  <a:schemeClr val="tx1">
                    <a:lumMod val="65000"/>
                    <a:lumOff val="35000"/>
                  </a:schemeClr>
                </a:solidFill>
                <a:latin typeface="HGP創英角ｺﾞｼｯｸUB" panose="020B0900000000000000" pitchFamily="50" charset="-128"/>
                <a:ea typeface="HGP創英角ｺﾞｼｯｸUB" panose="020B0900000000000000" pitchFamily="50" charset="-128"/>
              </a:rPr>
              <a:t>・面談希望日の</a:t>
            </a:r>
            <a:r>
              <a:rPr lang="en-US" altLang="ja-JP" dirty="0">
                <a:solidFill>
                  <a:schemeClr val="tx1">
                    <a:lumMod val="65000"/>
                    <a:lumOff val="35000"/>
                  </a:schemeClr>
                </a:solidFill>
                <a:latin typeface="HGP創英角ｺﾞｼｯｸUB" panose="020B0900000000000000" pitchFamily="50" charset="-128"/>
                <a:ea typeface="HGP創英角ｺﾞｼｯｸUB" panose="020B0900000000000000" pitchFamily="50" charset="-128"/>
              </a:rPr>
              <a:t>2</a:t>
            </a:r>
            <a:r>
              <a:rPr lang="ja-JP" altLang="en-US" dirty="0">
                <a:solidFill>
                  <a:schemeClr val="tx1">
                    <a:lumMod val="65000"/>
                    <a:lumOff val="35000"/>
                  </a:schemeClr>
                </a:solidFill>
                <a:latin typeface="HGP創英角ｺﾞｼｯｸUB" panose="020B0900000000000000" pitchFamily="50" charset="-128"/>
                <a:ea typeface="HGP創英角ｺﾞｼｯｸUB" panose="020B0900000000000000" pitchFamily="50" charset="-128"/>
              </a:rPr>
              <a:t>週間前から予約受付</a:t>
            </a:r>
            <a:endParaRPr lang="en-US" altLang="ja-JP" dirty="0">
              <a:solidFill>
                <a:schemeClr val="tx1">
                  <a:lumMod val="65000"/>
                  <a:lumOff val="35000"/>
                </a:schemeClr>
              </a:solidFill>
              <a:latin typeface="HGP創英角ｺﾞｼｯｸUB" panose="020B0900000000000000" pitchFamily="50" charset="-128"/>
              <a:ea typeface="HGP創英角ｺﾞｼｯｸUB" panose="020B0900000000000000" pitchFamily="50" charset="-128"/>
            </a:endParaRPr>
          </a:p>
          <a:p>
            <a:r>
              <a:rPr lang="ja-JP" altLang="en-US" dirty="0">
                <a:solidFill>
                  <a:schemeClr val="tx1">
                    <a:lumMod val="65000"/>
                    <a:lumOff val="35000"/>
                  </a:schemeClr>
                </a:solidFill>
                <a:latin typeface="HGP創英角ｺﾞｼｯｸUB" panose="020B0900000000000000" pitchFamily="50" charset="-128"/>
                <a:ea typeface="HGP創英角ｺﾞｼｯｸUB" panose="020B0900000000000000" pitchFamily="50" charset="-128"/>
              </a:rPr>
              <a:t>・相談予約方法は下記の２パターン</a:t>
            </a:r>
            <a:endParaRPr lang="en-US" altLang="ja-JP" dirty="0">
              <a:solidFill>
                <a:schemeClr val="tx1">
                  <a:lumMod val="65000"/>
                  <a:lumOff val="35000"/>
                </a:schemeClr>
              </a:solidFill>
              <a:latin typeface="HGP創英角ｺﾞｼｯｸUB" panose="020B0900000000000000" pitchFamily="50" charset="-128"/>
              <a:ea typeface="HGP創英角ｺﾞｼｯｸUB" panose="020B0900000000000000" pitchFamily="50" charset="-128"/>
            </a:endParaRPr>
          </a:p>
          <a:p>
            <a:r>
              <a:rPr lang="en-US" altLang="ja-JP" dirty="0">
                <a:solidFill>
                  <a:schemeClr val="tx1">
                    <a:lumMod val="65000"/>
                    <a:lumOff val="35000"/>
                  </a:schemeClr>
                </a:solidFill>
                <a:latin typeface="HGP創英角ｺﾞｼｯｸUB" panose="020B0900000000000000" pitchFamily="50" charset="-128"/>
                <a:ea typeface="HGP創英角ｺﾞｼｯｸUB" panose="020B0900000000000000" pitchFamily="50" charset="-128"/>
              </a:rPr>
              <a:t>【</a:t>
            </a:r>
            <a:r>
              <a:rPr lang="ja-JP" altLang="en-US" dirty="0">
                <a:solidFill>
                  <a:schemeClr val="tx1">
                    <a:lumMod val="65000"/>
                    <a:lumOff val="35000"/>
                  </a:schemeClr>
                </a:solidFill>
                <a:latin typeface="HGP創英角ｺﾞｼｯｸUB" panose="020B0900000000000000" pitchFamily="50" charset="-128"/>
                <a:ea typeface="HGP創英角ｺﾞｼｯｸUB" panose="020B0900000000000000" pitchFamily="50" charset="-128"/>
              </a:rPr>
              <a:t>前日まで</a:t>
            </a:r>
            <a:r>
              <a:rPr lang="en-US" altLang="ja-JP" dirty="0">
                <a:solidFill>
                  <a:schemeClr val="tx1">
                    <a:lumMod val="65000"/>
                    <a:lumOff val="35000"/>
                  </a:schemeClr>
                </a:solidFill>
                <a:latin typeface="HGP創英角ｺﾞｼｯｸUB" panose="020B0900000000000000" pitchFamily="50" charset="-128"/>
                <a:ea typeface="HGP創英角ｺﾞｼｯｸUB" panose="020B0900000000000000" pitchFamily="50" charset="-128"/>
              </a:rPr>
              <a:t>】</a:t>
            </a:r>
            <a:r>
              <a:rPr lang="ja-JP" altLang="en-US" dirty="0">
                <a:solidFill>
                  <a:schemeClr val="tx1">
                    <a:lumMod val="65000"/>
                    <a:lumOff val="35000"/>
                  </a:schemeClr>
                </a:solidFill>
                <a:latin typeface="HGP創英角ｺﾞｼｯｸUB" panose="020B0900000000000000" pitchFamily="50" charset="-128"/>
                <a:ea typeface="HGP創英角ｺﾞｼｯｸUB" panose="020B0900000000000000" pitchFamily="50" charset="-128"/>
              </a:rPr>
              <a:t>　</a:t>
            </a:r>
            <a:r>
              <a:rPr lang="en-US" altLang="ja-JP" dirty="0">
                <a:solidFill>
                  <a:schemeClr val="tx1">
                    <a:lumMod val="65000"/>
                    <a:lumOff val="35000"/>
                  </a:schemeClr>
                </a:solidFill>
                <a:latin typeface="HGP創英角ｺﾞｼｯｸUB" panose="020B0900000000000000" pitchFamily="50" charset="-128"/>
                <a:ea typeface="HGP創英角ｺﾞｼｯｸUB" panose="020B0900000000000000" pitchFamily="50" charset="-128"/>
              </a:rPr>
              <a:t>K-</a:t>
            </a:r>
            <a:r>
              <a:rPr lang="en-US" altLang="ja-JP" dirty="0" err="1">
                <a:solidFill>
                  <a:schemeClr val="tx1">
                    <a:lumMod val="65000"/>
                    <a:lumOff val="35000"/>
                  </a:schemeClr>
                </a:solidFill>
                <a:latin typeface="HGP創英角ｺﾞｼｯｸUB" panose="020B0900000000000000" pitchFamily="50" charset="-128"/>
                <a:ea typeface="HGP創英角ｺﾞｼｯｸUB" panose="020B0900000000000000" pitchFamily="50" charset="-128"/>
              </a:rPr>
              <a:t>SMAPYⅡ</a:t>
            </a:r>
            <a:r>
              <a:rPr lang="ja-JP" altLang="en-US" dirty="0">
                <a:solidFill>
                  <a:schemeClr val="tx1">
                    <a:lumMod val="65000"/>
                    <a:lumOff val="35000"/>
                  </a:schemeClr>
                </a:solidFill>
                <a:latin typeface="HGP創英角ｺﾞｼｯｸUB" panose="020B0900000000000000" pitchFamily="50" charset="-128"/>
                <a:ea typeface="HGP創英角ｺﾞｼｯｸUB" panose="020B0900000000000000" pitchFamily="50" charset="-128"/>
              </a:rPr>
              <a:t>（就職／各種面談＞面談予約）で予約</a:t>
            </a:r>
            <a:endParaRPr lang="en-US" altLang="ja-JP" dirty="0">
              <a:solidFill>
                <a:schemeClr val="tx1">
                  <a:lumMod val="65000"/>
                  <a:lumOff val="35000"/>
                </a:schemeClr>
              </a:solidFill>
              <a:latin typeface="HGP創英角ｺﾞｼｯｸUB" panose="020B0900000000000000" pitchFamily="50" charset="-128"/>
              <a:ea typeface="HGP創英角ｺﾞｼｯｸUB" panose="020B0900000000000000" pitchFamily="50" charset="-128"/>
            </a:endParaRPr>
          </a:p>
          <a:p>
            <a:r>
              <a:rPr lang="en-US" altLang="ja-JP" dirty="0">
                <a:solidFill>
                  <a:schemeClr val="tx1">
                    <a:lumMod val="65000"/>
                    <a:lumOff val="35000"/>
                  </a:schemeClr>
                </a:solidFill>
                <a:latin typeface="HGP創英角ｺﾞｼｯｸUB" panose="020B0900000000000000" pitchFamily="50" charset="-128"/>
                <a:ea typeface="HGP創英角ｺﾞｼｯｸUB" panose="020B0900000000000000" pitchFamily="50" charset="-128"/>
              </a:rPr>
              <a:t>【</a:t>
            </a:r>
            <a:r>
              <a:rPr lang="ja-JP" altLang="en-US" dirty="0">
                <a:solidFill>
                  <a:schemeClr val="tx1">
                    <a:lumMod val="65000"/>
                    <a:lumOff val="35000"/>
                  </a:schemeClr>
                </a:solidFill>
                <a:latin typeface="HGP創英角ｺﾞｼｯｸUB" panose="020B0900000000000000" pitchFamily="50" charset="-128"/>
                <a:ea typeface="HGP創英角ｺﾞｼｯｸUB" panose="020B0900000000000000" pitchFamily="50" charset="-128"/>
              </a:rPr>
              <a:t>当　　 日</a:t>
            </a:r>
            <a:r>
              <a:rPr lang="en-US" altLang="ja-JP" dirty="0">
                <a:solidFill>
                  <a:schemeClr val="tx1">
                    <a:lumMod val="65000"/>
                    <a:lumOff val="35000"/>
                  </a:schemeClr>
                </a:solidFill>
                <a:latin typeface="HGP創英角ｺﾞｼｯｸUB" panose="020B0900000000000000" pitchFamily="50" charset="-128"/>
                <a:ea typeface="HGP創英角ｺﾞｼｯｸUB" panose="020B0900000000000000" pitchFamily="50" charset="-128"/>
              </a:rPr>
              <a:t>】</a:t>
            </a:r>
            <a:r>
              <a:rPr lang="ja-JP" altLang="en-US" dirty="0">
                <a:solidFill>
                  <a:schemeClr val="tx1">
                    <a:lumMod val="65000"/>
                    <a:lumOff val="35000"/>
                  </a:schemeClr>
                </a:solidFill>
                <a:latin typeface="HGP創英角ｺﾞｼｯｸUB" panose="020B0900000000000000" pitchFamily="50" charset="-128"/>
                <a:ea typeface="HGP創英角ｺﾞｼｯｸUB" panose="020B0900000000000000" pitchFamily="50" charset="-128"/>
              </a:rPr>
              <a:t>　電話（</a:t>
            </a:r>
            <a:r>
              <a:rPr lang="en-US" altLang="ja-JP" dirty="0">
                <a:solidFill>
                  <a:schemeClr val="tx1">
                    <a:lumMod val="65000"/>
                    <a:lumOff val="35000"/>
                  </a:schemeClr>
                </a:solidFill>
                <a:latin typeface="HGP創英角ｺﾞｼｯｸUB" panose="020B0900000000000000" pitchFamily="50" charset="-128"/>
                <a:ea typeface="HGP創英角ｺﾞｼｯｸUB" panose="020B0900000000000000" pitchFamily="50" charset="-128"/>
              </a:rPr>
              <a:t>03-5466-0151</a:t>
            </a:r>
            <a:r>
              <a:rPr lang="ja-JP" altLang="en-US" dirty="0">
                <a:solidFill>
                  <a:schemeClr val="tx1">
                    <a:lumMod val="65000"/>
                    <a:lumOff val="35000"/>
                  </a:schemeClr>
                </a:solidFill>
                <a:latin typeface="HGP創英角ｺﾞｼｯｸUB" panose="020B0900000000000000" pitchFamily="50" charset="-128"/>
                <a:ea typeface="HGP創英角ｺﾞｼｯｸUB" panose="020B0900000000000000" pitchFamily="50" charset="-128"/>
              </a:rPr>
              <a:t>）で相談予約を依頼する（学生本人限定）</a:t>
            </a:r>
            <a:endParaRPr lang="en-US" altLang="ja-JP" dirty="0">
              <a:solidFill>
                <a:schemeClr val="tx1">
                  <a:lumMod val="65000"/>
                  <a:lumOff val="35000"/>
                </a:schemeClr>
              </a:solidFill>
              <a:latin typeface="HGP創英角ｺﾞｼｯｸUB" panose="020B0900000000000000" pitchFamily="50" charset="-128"/>
              <a:ea typeface="HGP創英角ｺﾞｼｯｸUB" panose="020B0900000000000000" pitchFamily="50" charset="-128"/>
            </a:endParaRPr>
          </a:p>
        </p:txBody>
      </p:sp>
      <p:sp>
        <p:nvSpPr>
          <p:cNvPr id="3" name="テキスト ボックス 2">
            <a:extLst>
              <a:ext uri="{FF2B5EF4-FFF2-40B4-BE49-F238E27FC236}">
                <a16:creationId xmlns:a16="http://schemas.microsoft.com/office/drawing/2014/main" id="{A883EEE5-B863-4530-BF5D-A0420731D20B}"/>
              </a:ext>
            </a:extLst>
          </p:cNvPr>
          <p:cNvSpPr txBox="1"/>
          <p:nvPr/>
        </p:nvSpPr>
        <p:spPr>
          <a:xfrm>
            <a:off x="2676782" y="204477"/>
            <a:ext cx="3026791" cy="584775"/>
          </a:xfrm>
          <a:prstGeom prst="rect">
            <a:avLst/>
          </a:prstGeom>
          <a:noFill/>
        </p:spPr>
        <p:txBody>
          <a:bodyPr wrap="none" rtlCol="0">
            <a:spAutoFit/>
          </a:bodyPr>
          <a:lstStyle/>
          <a:p>
            <a:pPr algn="ctr"/>
            <a:r>
              <a:rPr lang="ja-JP" altLang="en-US" sz="3200" dirty="0">
                <a:latin typeface="HGP創英角ｺﾞｼｯｸUB" panose="020B0900000000000000" pitchFamily="50" charset="-128"/>
                <a:ea typeface="HGP創英角ｺﾞｼｯｸUB" panose="020B0900000000000000" pitchFamily="50" charset="-128"/>
              </a:rPr>
              <a:t>個別相談の体制</a:t>
            </a:r>
          </a:p>
        </p:txBody>
      </p:sp>
      <p:sp>
        <p:nvSpPr>
          <p:cNvPr id="4" name="テキスト ボックス 3">
            <a:extLst>
              <a:ext uri="{FF2B5EF4-FFF2-40B4-BE49-F238E27FC236}">
                <a16:creationId xmlns:a16="http://schemas.microsoft.com/office/drawing/2014/main" id="{5BA42C06-9E08-48E9-8DD2-915FE9DF0619}"/>
              </a:ext>
            </a:extLst>
          </p:cNvPr>
          <p:cNvSpPr txBox="1"/>
          <p:nvPr/>
        </p:nvSpPr>
        <p:spPr>
          <a:xfrm>
            <a:off x="606523" y="3429075"/>
            <a:ext cx="7167310" cy="2031325"/>
          </a:xfrm>
          <a:prstGeom prst="rect">
            <a:avLst/>
          </a:prstGeom>
          <a:noFill/>
        </p:spPr>
        <p:txBody>
          <a:bodyPr wrap="square" rtlCol="0">
            <a:spAutoFit/>
          </a:bodyPr>
          <a:lstStyle/>
          <a:p>
            <a:r>
              <a:rPr lang="ja-JP" altLang="en-US" sz="2400" dirty="0">
                <a:solidFill>
                  <a:srgbClr val="CC0066"/>
                </a:solidFill>
                <a:latin typeface="HGP創英角ｺﾞｼｯｸUB" panose="020B0900000000000000" pitchFamily="50" charset="-128"/>
                <a:ea typeface="HGP創英角ｺﾞｼｯｸUB" panose="020B0900000000000000" pitchFamily="50" charset="-128"/>
              </a:rPr>
              <a:t>■</a:t>
            </a:r>
            <a:r>
              <a:rPr lang="ja-JP" altLang="en-US" sz="2400" dirty="0">
                <a:latin typeface="HGP創英角ｺﾞｼｯｸUB" panose="020B0900000000000000" pitchFamily="50" charset="-128"/>
                <a:ea typeface="HGP創英角ｺﾞｼｯｸUB" panose="020B0900000000000000" pitchFamily="50" charset="-128"/>
              </a:rPr>
              <a:t>就職アドバイザー（たまプラーザ）</a:t>
            </a:r>
            <a:endParaRPr lang="en-US" altLang="ja-JP" sz="2400" dirty="0">
              <a:latin typeface="HGP創英角ｺﾞｼｯｸUB" panose="020B0900000000000000" pitchFamily="50" charset="-128"/>
              <a:ea typeface="HGP創英角ｺﾞｼｯｸUB" panose="020B0900000000000000" pitchFamily="50" charset="-128"/>
            </a:endParaRPr>
          </a:p>
          <a:p>
            <a:endParaRPr lang="en-US" altLang="ja-JP" sz="1200" dirty="0">
              <a:solidFill>
                <a:schemeClr val="tx1">
                  <a:lumMod val="50000"/>
                  <a:lumOff val="50000"/>
                </a:schemeClr>
              </a:solidFill>
              <a:latin typeface="HGP創英角ｺﾞｼｯｸUB" panose="020B0900000000000000" pitchFamily="50" charset="-128"/>
              <a:ea typeface="HGP創英角ｺﾞｼｯｸUB" panose="020B0900000000000000" pitchFamily="50" charset="-128"/>
            </a:endParaRPr>
          </a:p>
          <a:p>
            <a:r>
              <a:rPr lang="ja-JP" altLang="en-US" dirty="0">
                <a:solidFill>
                  <a:schemeClr val="tx1">
                    <a:lumMod val="65000"/>
                    <a:lumOff val="35000"/>
                  </a:schemeClr>
                </a:solidFill>
                <a:latin typeface="HGP創英角ｺﾞｼｯｸUB" panose="020B0900000000000000" pitchFamily="50" charset="-128"/>
                <a:ea typeface="HGP創英角ｺﾞｼｯｸUB" panose="020B0900000000000000" pitchFamily="50" charset="-128"/>
              </a:rPr>
              <a:t>就職アドバイザー：月・水・金曜日</a:t>
            </a:r>
          </a:p>
          <a:p>
            <a:r>
              <a:rPr lang="ja-JP" altLang="en-US" dirty="0">
                <a:solidFill>
                  <a:schemeClr val="tx1">
                    <a:lumMod val="65000"/>
                    <a:lumOff val="35000"/>
                  </a:schemeClr>
                </a:solidFill>
                <a:latin typeface="HGP創英角ｺﾞｼｯｸUB" panose="020B0900000000000000" pitchFamily="50" charset="-128"/>
                <a:ea typeface="HGP創英角ｺﾞｼｯｸUB" panose="020B0900000000000000" pitchFamily="50" charset="-128"/>
              </a:rPr>
              <a:t>たまプラーザ事務課就職担当：火・木曜日</a:t>
            </a:r>
          </a:p>
          <a:p>
            <a:r>
              <a:rPr lang="ja-JP" altLang="en-US" dirty="0">
                <a:solidFill>
                  <a:schemeClr val="tx1">
                    <a:lumMod val="65000"/>
                    <a:lumOff val="35000"/>
                  </a:schemeClr>
                </a:solidFill>
                <a:latin typeface="HGP創英角ｺﾞｼｯｸUB" panose="020B0900000000000000" pitchFamily="50" charset="-128"/>
                <a:ea typeface="HGP創英角ｺﾞｼｯｸUB" panose="020B0900000000000000" pitchFamily="50" charset="-128"/>
              </a:rPr>
              <a:t>・</a:t>
            </a:r>
            <a:r>
              <a:rPr lang="en-US" altLang="ja-JP" dirty="0">
                <a:solidFill>
                  <a:schemeClr val="tx1">
                    <a:lumMod val="65000"/>
                    <a:lumOff val="35000"/>
                  </a:schemeClr>
                </a:solidFill>
                <a:latin typeface="HGP創英角ｺﾞｼｯｸUB" panose="020B0900000000000000" pitchFamily="50" charset="-128"/>
                <a:ea typeface="HGP創英角ｺﾞｼｯｸUB" panose="020B0900000000000000" pitchFamily="50" charset="-128"/>
              </a:rPr>
              <a:t>1</a:t>
            </a:r>
            <a:r>
              <a:rPr lang="ja-JP" altLang="en-US" dirty="0">
                <a:solidFill>
                  <a:schemeClr val="tx1">
                    <a:lumMod val="65000"/>
                    <a:lumOff val="35000"/>
                  </a:schemeClr>
                </a:solidFill>
                <a:latin typeface="HGP創英角ｺﾞｼｯｸUB" panose="020B0900000000000000" pitchFamily="50" charset="-128"/>
                <a:ea typeface="HGP創英角ｺﾞｼｯｸUB" panose="020B0900000000000000" pitchFamily="50" charset="-128"/>
              </a:rPr>
              <a:t>枠</a:t>
            </a:r>
            <a:r>
              <a:rPr lang="en-US" altLang="ja-JP" dirty="0">
                <a:solidFill>
                  <a:schemeClr val="tx1">
                    <a:lumMod val="65000"/>
                    <a:lumOff val="35000"/>
                  </a:schemeClr>
                </a:solidFill>
                <a:latin typeface="HGP創英角ｺﾞｼｯｸUB" panose="020B0900000000000000" pitchFamily="50" charset="-128"/>
                <a:ea typeface="HGP創英角ｺﾞｼｯｸUB" panose="020B0900000000000000" pitchFamily="50" charset="-128"/>
              </a:rPr>
              <a:t>40</a:t>
            </a:r>
            <a:r>
              <a:rPr lang="ja-JP" altLang="en-US" dirty="0">
                <a:solidFill>
                  <a:schemeClr val="tx1">
                    <a:lumMod val="65000"/>
                    <a:lumOff val="35000"/>
                  </a:schemeClr>
                </a:solidFill>
                <a:latin typeface="HGP創英角ｺﾞｼｯｸUB" panose="020B0900000000000000" pitchFamily="50" charset="-128"/>
                <a:ea typeface="HGP創英角ｺﾞｼｯｸUB" panose="020B0900000000000000" pitchFamily="50" charset="-128"/>
              </a:rPr>
              <a:t>分で、オンラインによる面談を実施</a:t>
            </a:r>
            <a:endParaRPr lang="en-US" altLang="ja-JP" dirty="0">
              <a:solidFill>
                <a:schemeClr val="tx1">
                  <a:lumMod val="65000"/>
                  <a:lumOff val="35000"/>
                </a:schemeClr>
              </a:solidFill>
              <a:latin typeface="HGP創英角ｺﾞｼｯｸUB" panose="020B0900000000000000" pitchFamily="50" charset="-128"/>
              <a:ea typeface="HGP創英角ｺﾞｼｯｸUB" panose="020B0900000000000000" pitchFamily="50" charset="-128"/>
            </a:endParaRPr>
          </a:p>
          <a:p>
            <a:r>
              <a:rPr lang="ja-JP" altLang="en-US" dirty="0">
                <a:solidFill>
                  <a:schemeClr val="tx1">
                    <a:lumMod val="65000"/>
                    <a:lumOff val="35000"/>
                  </a:schemeClr>
                </a:solidFill>
                <a:latin typeface="HGP創英角ｺﾞｼｯｸUB" panose="020B0900000000000000" pitchFamily="50" charset="-128"/>
                <a:ea typeface="HGP創英角ｺﾞｼｯｸUB" panose="020B0900000000000000" pitchFamily="50" charset="-128"/>
              </a:rPr>
              <a:t>・就職個別面談は事務課内相談窓口にて事前予約制</a:t>
            </a:r>
          </a:p>
          <a:p>
            <a:r>
              <a:rPr lang="ja-JP" altLang="en-US" dirty="0">
                <a:solidFill>
                  <a:schemeClr val="tx1">
                    <a:lumMod val="65000"/>
                    <a:lumOff val="35000"/>
                  </a:schemeClr>
                </a:solidFill>
                <a:latin typeface="HGP創英角ｺﾞｼｯｸUB" panose="020B0900000000000000" pitchFamily="50" charset="-128"/>
                <a:ea typeface="HGP創英角ｺﾞｼｯｸUB" panose="020B0900000000000000" pitchFamily="50" charset="-128"/>
              </a:rPr>
              <a:t>・電話（</a:t>
            </a:r>
            <a:r>
              <a:rPr lang="en-US" altLang="ja-JP" dirty="0">
                <a:solidFill>
                  <a:schemeClr val="tx1">
                    <a:lumMod val="65000"/>
                    <a:lumOff val="35000"/>
                  </a:schemeClr>
                </a:solidFill>
                <a:latin typeface="HGP創英角ｺﾞｼｯｸUB" panose="020B0900000000000000" pitchFamily="50" charset="-128"/>
                <a:ea typeface="HGP創英角ｺﾞｼｯｸUB" panose="020B0900000000000000" pitchFamily="50" charset="-128"/>
              </a:rPr>
              <a:t>045-904-7704</a:t>
            </a:r>
            <a:r>
              <a:rPr lang="ja-JP" altLang="en-US" dirty="0">
                <a:solidFill>
                  <a:schemeClr val="tx1">
                    <a:lumMod val="65000"/>
                    <a:lumOff val="35000"/>
                  </a:schemeClr>
                </a:solidFill>
                <a:latin typeface="HGP創英角ｺﾞｼｯｸUB" panose="020B0900000000000000" pitchFamily="50" charset="-128"/>
                <a:ea typeface="HGP創英角ｺﾞｼｯｸUB" panose="020B0900000000000000" pitchFamily="50" charset="-128"/>
              </a:rPr>
              <a:t>）での予約も可能（学生本人限定）</a:t>
            </a:r>
            <a:endParaRPr lang="en-US" altLang="ja-JP" dirty="0">
              <a:solidFill>
                <a:schemeClr val="tx1">
                  <a:lumMod val="65000"/>
                  <a:lumOff val="35000"/>
                </a:schemeClr>
              </a:solidFill>
              <a:latin typeface="HGP創英角ｺﾞｼｯｸUB" panose="020B0900000000000000" pitchFamily="50" charset="-128"/>
              <a:ea typeface="HGP創英角ｺﾞｼｯｸUB" panose="020B0900000000000000" pitchFamily="50" charset="-128"/>
            </a:endParaRPr>
          </a:p>
        </p:txBody>
      </p:sp>
      <p:sp>
        <p:nvSpPr>
          <p:cNvPr id="5" name="テキスト ボックス 4">
            <a:extLst>
              <a:ext uri="{FF2B5EF4-FFF2-40B4-BE49-F238E27FC236}">
                <a16:creationId xmlns:a16="http://schemas.microsoft.com/office/drawing/2014/main" id="{E534314B-4E39-4AC2-BC4E-1CE0E657CF04}"/>
              </a:ext>
            </a:extLst>
          </p:cNvPr>
          <p:cNvSpPr txBox="1"/>
          <p:nvPr/>
        </p:nvSpPr>
        <p:spPr>
          <a:xfrm>
            <a:off x="606523" y="5567417"/>
            <a:ext cx="8027114" cy="584775"/>
          </a:xfrm>
          <a:prstGeom prst="rect">
            <a:avLst/>
          </a:prstGeom>
          <a:noFill/>
        </p:spPr>
        <p:txBody>
          <a:bodyPr wrap="square" rtlCol="0">
            <a:spAutoFit/>
          </a:bodyPr>
          <a:lstStyle/>
          <a:p>
            <a:r>
              <a:rPr lang="en-US" altLang="ja-JP" sz="1600" dirty="0">
                <a:solidFill>
                  <a:schemeClr val="tx1">
                    <a:lumMod val="65000"/>
                    <a:lumOff val="35000"/>
                  </a:schemeClr>
                </a:solidFill>
                <a:latin typeface="HGP創英角ｺﾞｼｯｸUB" panose="020B0900000000000000" pitchFamily="50" charset="-128"/>
                <a:ea typeface="HGP創英角ｺﾞｼｯｸUB" panose="020B0900000000000000" pitchFamily="50" charset="-128"/>
              </a:rPr>
              <a:t>※</a:t>
            </a:r>
            <a:r>
              <a:rPr lang="ja-JP" altLang="en-US" sz="1600" dirty="0">
                <a:solidFill>
                  <a:schemeClr val="tx1">
                    <a:lumMod val="65000"/>
                    <a:lumOff val="35000"/>
                  </a:schemeClr>
                </a:solidFill>
                <a:latin typeface="HGP創英角ｺﾞｼｯｸUB" panose="020B0900000000000000" pitchFamily="50" charset="-128"/>
                <a:ea typeface="HGP創英角ｺﾞｼｯｸUB" panose="020B0900000000000000" pitchFamily="50" charset="-128"/>
              </a:rPr>
              <a:t>キャリアアドバイザー、就職アドバイザーとは、企業や行政で人事採用担当を経験し、</a:t>
            </a:r>
            <a:endParaRPr lang="en-US" altLang="ja-JP" sz="1600" dirty="0">
              <a:solidFill>
                <a:schemeClr val="tx1">
                  <a:lumMod val="65000"/>
                  <a:lumOff val="35000"/>
                </a:schemeClr>
              </a:solidFill>
              <a:latin typeface="HGP創英角ｺﾞｼｯｸUB" panose="020B0900000000000000" pitchFamily="50" charset="-128"/>
              <a:ea typeface="HGP創英角ｺﾞｼｯｸUB" panose="020B0900000000000000" pitchFamily="50" charset="-128"/>
            </a:endParaRPr>
          </a:p>
          <a:p>
            <a:r>
              <a:rPr lang="ja-JP" altLang="en-US" sz="1600" dirty="0">
                <a:solidFill>
                  <a:schemeClr val="tx1">
                    <a:lumMod val="65000"/>
                    <a:lumOff val="35000"/>
                  </a:schemeClr>
                </a:solidFill>
                <a:latin typeface="HGP創英角ｺﾞｼｯｸUB" panose="020B0900000000000000" pitchFamily="50" charset="-128"/>
                <a:ea typeface="HGP創英角ｺﾞｼｯｸUB" panose="020B0900000000000000" pitchFamily="50" charset="-128"/>
              </a:rPr>
              <a:t>　 現在はキャリア支援・就職支援を行っている専門家です。</a:t>
            </a:r>
          </a:p>
        </p:txBody>
      </p:sp>
    </p:spTree>
    <p:extLst>
      <p:ext uri="{BB962C8B-B14F-4D97-AF65-F5344CB8AC3E}">
        <p14:creationId xmlns:p14="http://schemas.microsoft.com/office/powerpoint/2010/main" val="164236185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 3">
            <a:extLst>
              <a:ext uri="{FF2B5EF4-FFF2-40B4-BE49-F238E27FC236}">
                <a16:creationId xmlns:a16="http://schemas.microsoft.com/office/drawing/2014/main" id="{377C754A-2860-404C-85C2-7AA96B725148}"/>
              </a:ext>
            </a:extLst>
          </p:cNvPr>
          <p:cNvSpPr>
            <a:spLocks noGrp="1"/>
          </p:cNvSpPr>
          <p:nvPr>
            <p:ph type="sldNum" sz="quarter" idx="12"/>
          </p:nvPr>
        </p:nvSpPr>
        <p:spPr>
          <a:xfrm>
            <a:off x="7010400" y="2"/>
            <a:ext cx="2133600" cy="365125"/>
          </a:xfrm>
        </p:spPr>
        <p:txBody>
          <a:bodyPr/>
          <a:lstStyle/>
          <a:p>
            <a:pPr>
              <a:defRPr/>
            </a:pPr>
            <a:fld id="{D4AFCC89-FD2C-4AD4-A34C-6BB0C5F07E50}" type="slidenum">
              <a:rPr lang="en-US" altLang="ja-JP" smtClean="0"/>
              <a:pPr>
                <a:defRPr/>
              </a:pPr>
              <a:t>33</a:t>
            </a:fld>
            <a:endParaRPr lang="en-US" altLang="ja-JP"/>
          </a:p>
        </p:txBody>
      </p:sp>
      <p:sp>
        <p:nvSpPr>
          <p:cNvPr id="3" name="正方形/長方形 2">
            <a:extLst>
              <a:ext uri="{FF2B5EF4-FFF2-40B4-BE49-F238E27FC236}">
                <a16:creationId xmlns:a16="http://schemas.microsoft.com/office/drawing/2014/main" id="{5E9E0711-614E-47EF-B17C-F5423FB21D92}"/>
              </a:ext>
            </a:extLst>
          </p:cNvPr>
          <p:cNvSpPr/>
          <p:nvPr/>
        </p:nvSpPr>
        <p:spPr>
          <a:xfrm>
            <a:off x="323528" y="1700808"/>
            <a:ext cx="8496944" cy="4293483"/>
          </a:xfrm>
          <a:prstGeom prst="rect">
            <a:avLst/>
          </a:prstGeom>
          <a:noFill/>
        </p:spPr>
        <p:txBody>
          <a:bodyPr wrap="square" lIns="91440" tIns="45720" rIns="91440" bIns="45720">
            <a:spAutoFit/>
          </a:bodyPr>
          <a:lstStyle/>
          <a:p>
            <a:r>
              <a:rPr lang="ja-JP" altLang="en-US" sz="2800" b="1" spc="50" dirty="0">
                <a:ln w="11430"/>
              </a:rPr>
              <a:t>①リクナビ：</a:t>
            </a:r>
            <a:r>
              <a:rPr lang="ja-JP" altLang="en-US" sz="2800" spc="50" dirty="0">
                <a:ln w="11430"/>
              </a:rPr>
              <a:t>㈱リクルートキャリア</a:t>
            </a:r>
            <a:endParaRPr lang="en-US" altLang="ja-JP" sz="2800" spc="50" dirty="0">
              <a:ln w="11430"/>
            </a:endParaRPr>
          </a:p>
          <a:p>
            <a:r>
              <a:rPr lang="ja-JP" altLang="en-US" sz="2800" spc="50" dirty="0">
                <a:ln w="11430"/>
              </a:rPr>
              <a:t>　　⇒国内最大級＆豊富な就活支援ツール</a:t>
            </a:r>
            <a:endParaRPr lang="en-US" altLang="ja-JP" sz="2800" spc="50" dirty="0">
              <a:ln w="11430"/>
            </a:endParaRPr>
          </a:p>
          <a:p>
            <a:endParaRPr lang="en-US" altLang="ja-JP" sz="900" spc="50" dirty="0">
              <a:ln w="11430"/>
            </a:endParaRPr>
          </a:p>
          <a:p>
            <a:r>
              <a:rPr lang="ja-JP" altLang="en-US" sz="2800" b="1" spc="50" dirty="0">
                <a:ln w="11430"/>
              </a:rPr>
              <a:t>②マイナビ：</a:t>
            </a:r>
            <a:r>
              <a:rPr lang="ja-JP" altLang="en-US" sz="2800" spc="50" dirty="0">
                <a:ln w="11430"/>
              </a:rPr>
              <a:t>㈱マイナビ</a:t>
            </a:r>
            <a:endParaRPr lang="en-US" altLang="ja-JP" sz="2800" spc="50" dirty="0">
              <a:ln w="11430"/>
            </a:endParaRPr>
          </a:p>
          <a:p>
            <a:r>
              <a:rPr lang="ja-JP" altLang="en-US" sz="2800" spc="50" dirty="0">
                <a:ln w="11430"/>
              </a:rPr>
              <a:t>　　⇒利用者満足度</a:t>
            </a:r>
            <a:r>
              <a:rPr lang="en-US" altLang="ja-JP" sz="2800" spc="50" dirty="0">
                <a:ln w="11430"/>
              </a:rPr>
              <a:t>No.1</a:t>
            </a:r>
            <a:r>
              <a:rPr lang="ja-JP" altLang="en-US" sz="2800" spc="50" dirty="0">
                <a:ln w="11430"/>
              </a:rPr>
              <a:t>！中小企業の情報が満載</a:t>
            </a:r>
            <a:endParaRPr lang="en-US" altLang="ja-JP" sz="2800" spc="50" dirty="0">
              <a:ln w="11430"/>
            </a:endParaRPr>
          </a:p>
          <a:p>
            <a:endParaRPr lang="en-US" altLang="ja-JP" sz="900" spc="50" dirty="0">
              <a:ln w="11430"/>
            </a:endParaRPr>
          </a:p>
          <a:p>
            <a:r>
              <a:rPr lang="ja-JP" altLang="en-US" sz="2800" b="1" spc="50" dirty="0">
                <a:ln w="11430"/>
              </a:rPr>
              <a:t>③キャリタス就活：</a:t>
            </a:r>
            <a:r>
              <a:rPr lang="ja-JP" altLang="en-US" sz="2800" spc="50" dirty="0">
                <a:ln w="11430"/>
              </a:rPr>
              <a:t>㈱ディスコ</a:t>
            </a:r>
            <a:endParaRPr lang="en-US" altLang="ja-JP" sz="2800" spc="50" dirty="0">
              <a:ln w="11430"/>
            </a:endParaRPr>
          </a:p>
          <a:p>
            <a:r>
              <a:rPr lang="ja-JP" altLang="en-US" sz="2800" spc="50" dirty="0">
                <a:ln w="11430"/>
              </a:rPr>
              <a:t>　　⇒大手企業の求人が充実</a:t>
            </a:r>
            <a:endParaRPr lang="en-US" altLang="ja-JP" sz="2800" spc="50" dirty="0">
              <a:ln w="11430"/>
            </a:endParaRPr>
          </a:p>
          <a:p>
            <a:endParaRPr lang="en-US" altLang="ja-JP" sz="900" b="1" spc="50" dirty="0">
              <a:ln w="11430"/>
            </a:endParaRPr>
          </a:p>
          <a:p>
            <a:r>
              <a:rPr lang="ja-JP" altLang="en-US" sz="2800" b="1" spc="50" dirty="0">
                <a:ln w="11430"/>
              </a:rPr>
              <a:t>④</a:t>
            </a:r>
            <a:r>
              <a:rPr lang="ja-JP" altLang="en-US" sz="3200" b="1" u="sng" spc="50" dirty="0">
                <a:ln w="11430"/>
                <a:solidFill>
                  <a:srgbClr val="FF0000"/>
                </a:solidFill>
              </a:rPr>
              <a:t>アカリク：</a:t>
            </a:r>
            <a:r>
              <a:rPr lang="ja-JP" altLang="en-US" sz="3200" u="sng" spc="50" dirty="0">
                <a:ln w="11430"/>
                <a:solidFill>
                  <a:srgbClr val="FF0000"/>
                </a:solidFill>
              </a:rPr>
              <a:t>㈱アカリク</a:t>
            </a:r>
            <a:endParaRPr lang="en-US" altLang="ja-JP" sz="3200" u="sng" spc="50" dirty="0">
              <a:ln w="11430"/>
              <a:solidFill>
                <a:srgbClr val="FF0000"/>
              </a:solidFill>
            </a:endParaRPr>
          </a:p>
          <a:p>
            <a:r>
              <a:rPr lang="ja-JP" altLang="en-US" sz="2800" spc="50" dirty="0">
                <a:ln w="11430"/>
              </a:rPr>
              <a:t>　　⇒大学院生向けの就職情報サイト</a:t>
            </a:r>
            <a:endParaRPr lang="en-US" altLang="ja-JP" sz="2800" spc="50" dirty="0">
              <a:ln w="11430"/>
            </a:endParaRPr>
          </a:p>
          <a:p>
            <a:endParaRPr lang="ja-JP" altLang="en-US" spc="50" dirty="0">
              <a:ln w="11430"/>
              <a:effectLst>
                <a:outerShdw blurRad="76200" dist="50800" dir="5400000" algn="tl" rotWithShape="0">
                  <a:srgbClr val="000000">
                    <a:alpha val="65000"/>
                  </a:srgbClr>
                </a:outerShdw>
              </a:effectLst>
            </a:endParaRPr>
          </a:p>
        </p:txBody>
      </p:sp>
      <p:sp>
        <p:nvSpPr>
          <p:cNvPr id="4" name="タイトル 1">
            <a:extLst>
              <a:ext uri="{FF2B5EF4-FFF2-40B4-BE49-F238E27FC236}">
                <a16:creationId xmlns:a16="http://schemas.microsoft.com/office/drawing/2014/main" id="{F50CBF13-4D82-461C-B54A-44D645C593D1}"/>
              </a:ext>
            </a:extLst>
          </p:cNvPr>
          <p:cNvSpPr txBox="1">
            <a:spLocks/>
          </p:cNvSpPr>
          <p:nvPr/>
        </p:nvSpPr>
        <p:spPr bwMode="auto">
          <a:xfrm>
            <a:off x="0" y="476672"/>
            <a:ext cx="9144000" cy="9286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a:lstStyle>
          <a:p>
            <a:r>
              <a:rPr lang="ja-JP" altLang="en-US" b="1" dirty="0">
                <a:solidFill>
                  <a:schemeClr val="tx1"/>
                </a:solidFill>
              </a:rPr>
              <a:t>就職情報サイトを活用しよう</a:t>
            </a:r>
            <a:endParaRPr lang="ja-JP" altLang="en-US" kern="0" dirty="0">
              <a:solidFill>
                <a:schemeClr val="tx1"/>
              </a:solidFill>
            </a:endParaRPr>
          </a:p>
        </p:txBody>
      </p:sp>
    </p:spTree>
    <p:extLst>
      <p:ext uri="{BB962C8B-B14F-4D97-AF65-F5344CB8AC3E}">
        <p14:creationId xmlns:p14="http://schemas.microsoft.com/office/powerpoint/2010/main" val="287418202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73E5ECC-EF9F-4B71-8A74-A1A8ABA901CE}"/>
              </a:ext>
            </a:extLst>
          </p:cNvPr>
          <p:cNvSpPr txBox="1">
            <a:spLocks/>
          </p:cNvSpPr>
          <p:nvPr/>
        </p:nvSpPr>
        <p:spPr>
          <a:xfrm>
            <a:off x="457200" y="476672"/>
            <a:ext cx="8229600" cy="1143000"/>
          </a:xfrm>
          <a:prstGeom prst="rect">
            <a:avLst/>
          </a:prstGeom>
        </p:spPr>
        <p:txBody>
          <a:bodyPr/>
          <a:lstStyle>
            <a:lvl1pPr algn="ctr" defTabSz="342900" rtl="0" eaLnBrk="1" latinLnBrk="0" hangingPunct="1">
              <a:spcBef>
                <a:spcPct val="0"/>
              </a:spcBef>
              <a:buNone/>
              <a:defRPr kumimoji="1" sz="3300" kern="1200">
                <a:solidFill>
                  <a:schemeClr val="tx1"/>
                </a:solidFill>
                <a:latin typeface="+mj-lt"/>
                <a:ea typeface="+mj-ea"/>
                <a:cs typeface="+mj-cs"/>
              </a:defRPr>
            </a:lvl1pPr>
          </a:lstStyle>
          <a:p>
            <a:r>
              <a:rPr lang="ja-JP" altLang="en-US"/>
              <a:t>求人票の利用方法</a:t>
            </a:r>
            <a:endParaRPr lang="ja-JP" altLang="en-US" dirty="0"/>
          </a:p>
        </p:txBody>
      </p:sp>
      <p:sp>
        <p:nvSpPr>
          <p:cNvPr id="3" name="コンテンツ プレースホルダ 2">
            <a:extLst>
              <a:ext uri="{FF2B5EF4-FFF2-40B4-BE49-F238E27FC236}">
                <a16:creationId xmlns:a16="http://schemas.microsoft.com/office/drawing/2014/main" id="{334A0E26-CBF0-43E6-A1A0-0E97992EFCB2}"/>
              </a:ext>
            </a:extLst>
          </p:cNvPr>
          <p:cNvSpPr txBox="1">
            <a:spLocks/>
          </p:cNvSpPr>
          <p:nvPr/>
        </p:nvSpPr>
        <p:spPr>
          <a:xfrm>
            <a:off x="251520" y="1866755"/>
            <a:ext cx="8640960" cy="4536503"/>
          </a:xfrm>
          <a:prstGeom prst="rect">
            <a:avLst/>
          </a:prstGeom>
        </p:spPr>
        <p:txBody>
          <a:bodyPr/>
          <a:lstStyle>
            <a:lvl1pPr marL="257175" indent="-257175" algn="l" defTabSz="342900" rtl="0" eaLnBrk="1" latinLnBrk="0" hangingPunct="1">
              <a:spcBef>
                <a:spcPct val="20000"/>
              </a:spcBef>
              <a:buFont typeface="Arial"/>
              <a:buChar char="•"/>
              <a:defRPr kumimoji="1" sz="2400" kern="1200">
                <a:solidFill>
                  <a:schemeClr val="tx1"/>
                </a:solidFill>
                <a:latin typeface="+mn-lt"/>
                <a:ea typeface="+mn-ea"/>
                <a:cs typeface="+mn-cs"/>
              </a:defRPr>
            </a:lvl1pPr>
            <a:lvl2pPr marL="557213" indent="-214313" algn="l" defTabSz="342900" rtl="0" eaLnBrk="1" latinLnBrk="0" hangingPunct="1">
              <a:spcBef>
                <a:spcPct val="20000"/>
              </a:spcBef>
              <a:buFont typeface="Arial"/>
              <a:buChar char="–"/>
              <a:defRPr kumimoji="1" sz="2100" kern="1200">
                <a:solidFill>
                  <a:schemeClr val="tx1"/>
                </a:solidFill>
                <a:latin typeface="+mn-lt"/>
                <a:ea typeface="+mn-ea"/>
                <a:cs typeface="+mn-cs"/>
              </a:defRPr>
            </a:lvl2pPr>
            <a:lvl3pPr marL="857250" indent="-171450" algn="l" defTabSz="342900" rtl="0" eaLnBrk="1" latinLnBrk="0" hangingPunct="1">
              <a:spcBef>
                <a:spcPct val="20000"/>
              </a:spcBef>
              <a:buFont typeface="Arial"/>
              <a:buChar char="•"/>
              <a:defRPr kumimoji="1" sz="1800" kern="1200">
                <a:solidFill>
                  <a:schemeClr val="tx1"/>
                </a:solidFill>
                <a:latin typeface="+mn-lt"/>
                <a:ea typeface="+mn-ea"/>
                <a:cs typeface="+mn-cs"/>
              </a:defRPr>
            </a:lvl3pPr>
            <a:lvl4pPr marL="1200150" indent="-171450" algn="l" defTabSz="342900" rtl="0" eaLnBrk="1" latinLnBrk="0" hangingPunct="1">
              <a:spcBef>
                <a:spcPct val="20000"/>
              </a:spcBef>
              <a:buFont typeface="Arial"/>
              <a:buChar char="–"/>
              <a:defRPr kumimoji="1" sz="1500" kern="1200">
                <a:solidFill>
                  <a:schemeClr val="tx1"/>
                </a:solidFill>
                <a:latin typeface="+mn-lt"/>
                <a:ea typeface="+mn-ea"/>
                <a:cs typeface="+mn-cs"/>
              </a:defRPr>
            </a:lvl4pPr>
            <a:lvl5pPr marL="1543050" indent="-171450" algn="l" defTabSz="342900" rtl="0" eaLnBrk="1" latinLnBrk="0" hangingPunct="1">
              <a:spcBef>
                <a:spcPct val="20000"/>
              </a:spcBef>
              <a:buFont typeface="Arial"/>
              <a:buChar char="»"/>
              <a:defRPr kumimoji="1"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kumimoji="1"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kumimoji="1"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kumimoji="1"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kumimoji="1" sz="1500" kern="1200">
                <a:solidFill>
                  <a:schemeClr val="tx1"/>
                </a:solidFill>
                <a:latin typeface="+mn-lt"/>
                <a:ea typeface="+mn-ea"/>
                <a:cs typeface="+mn-cs"/>
              </a:defRPr>
            </a:lvl9pPr>
          </a:lstStyle>
          <a:p>
            <a:pPr marL="0" indent="0" algn="ctr">
              <a:buFont typeface="Arial"/>
              <a:buNone/>
              <a:defRPr/>
            </a:pPr>
            <a:r>
              <a:rPr lang="ja-JP" altLang="en-US" sz="3600" b="1">
                <a:ln w="11430">
                  <a:noFill/>
                </a:ln>
                <a:solidFill>
                  <a:srgbClr val="FF0000"/>
                </a:solidFill>
                <a:effectLst>
                  <a:outerShdw blurRad="38100" dist="38100" dir="2700000" algn="tl">
                    <a:srgbClr val="000000">
                      <a:alpha val="43137"/>
                    </a:srgbClr>
                  </a:outerShdw>
                </a:effectLst>
                <a:ea typeface="ＭＳ Ｐゴシック" charset="-128"/>
              </a:rPr>
              <a:t>就職サイト以外にも求人情報は溢れている</a:t>
            </a:r>
            <a:endParaRPr lang="en-US" altLang="ja-JP" sz="3600" b="1">
              <a:ln w="11430">
                <a:noFill/>
              </a:ln>
              <a:solidFill>
                <a:srgbClr val="FF0000"/>
              </a:solidFill>
              <a:effectLst>
                <a:outerShdw blurRad="38100" dist="38100" dir="2700000" algn="tl">
                  <a:srgbClr val="000000">
                    <a:alpha val="43137"/>
                  </a:srgbClr>
                </a:outerShdw>
              </a:effectLst>
              <a:ea typeface="ＭＳ Ｐゴシック" charset="-128"/>
            </a:endParaRPr>
          </a:p>
          <a:p>
            <a:pPr>
              <a:buFont typeface="Arial"/>
              <a:buNone/>
            </a:pPr>
            <a:endParaRPr lang="en-US" altLang="ja-JP" sz="1800"/>
          </a:p>
          <a:p>
            <a:pPr>
              <a:buFont typeface="Arial"/>
              <a:buNone/>
            </a:pPr>
            <a:r>
              <a:rPr lang="ja-JP" altLang="ja-JP"/>
              <a:t>□</a:t>
            </a:r>
            <a:r>
              <a:rPr lang="ja-JP" altLang="en-US"/>
              <a:t>國學院大學の</a:t>
            </a:r>
            <a:r>
              <a:rPr lang="ja-JP" altLang="ja-JP"/>
              <a:t>求人票（</a:t>
            </a:r>
            <a:r>
              <a:rPr lang="ja-JP" altLang="en-US"/>
              <a:t>書類</a:t>
            </a:r>
            <a:r>
              <a:rPr lang="ja-JP" altLang="ja-JP"/>
              <a:t>）は、資料室で公開</a:t>
            </a:r>
            <a:endParaRPr lang="en-US" altLang="ja-JP"/>
          </a:p>
          <a:p>
            <a:pPr>
              <a:buFont typeface="Arial"/>
              <a:buNone/>
            </a:pPr>
            <a:r>
              <a:rPr lang="ja-JP" altLang="en-US"/>
              <a:t>□</a:t>
            </a:r>
            <a:r>
              <a:rPr lang="ja-JP" altLang="en-US" b="1" u="sng">
                <a:solidFill>
                  <a:srgbClr val="FF0000"/>
                </a:solidFill>
              </a:rPr>
              <a:t>大学院生用の求人票</a:t>
            </a:r>
            <a:r>
              <a:rPr lang="ja-JP" altLang="en-US"/>
              <a:t>もあります！</a:t>
            </a:r>
            <a:endParaRPr lang="en-US" altLang="ja-JP"/>
          </a:p>
          <a:p>
            <a:pPr>
              <a:buFont typeface="Arial"/>
              <a:buNone/>
            </a:pPr>
            <a:r>
              <a:rPr lang="ja-JP" altLang="en-US"/>
              <a:t>□</a:t>
            </a:r>
            <a:r>
              <a:rPr lang="ja-JP" altLang="en-US" b="1" u="sng">
                <a:solidFill>
                  <a:srgbClr val="FF0000"/>
                </a:solidFill>
              </a:rPr>
              <a:t>来課求人</a:t>
            </a:r>
            <a:r>
              <a:rPr lang="ja-JP" altLang="en-US"/>
              <a:t>にも目を向けよう！</a:t>
            </a:r>
            <a:endParaRPr lang="en-US" altLang="ja-JP"/>
          </a:p>
          <a:p>
            <a:pPr>
              <a:buFont typeface="Arial"/>
              <a:buNone/>
            </a:pPr>
            <a:r>
              <a:rPr lang="ja-JP" altLang="en-US"/>
              <a:t>　⇒</a:t>
            </a:r>
            <a:r>
              <a:rPr lang="ja-JP" altLang="en-US" b="1" u="sng"/>
              <a:t>本学学生の採用意欲が高い企業</a:t>
            </a:r>
            <a:endParaRPr lang="en-US" altLang="ja-JP" b="1" u="sng"/>
          </a:p>
          <a:p>
            <a:pPr>
              <a:buFont typeface="Arial"/>
              <a:buNone/>
            </a:pPr>
            <a:r>
              <a:rPr lang="ja-JP" altLang="ja-JP"/>
              <a:t>□</a:t>
            </a:r>
            <a:r>
              <a:rPr lang="ja-JP" altLang="en-US"/>
              <a:t>國學院大學の</a:t>
            </a:r>
            <a:r>
              <a:rPr lang="ja-JP" altLang="ja-JP"/>
              <a:t>求人票（データ</a:t>
            </a:r>
            <a:r>
              <a:rPr lang="ja-JP" altLang="en-US"/>
              <a:t>ベース</a:t>
            </a:r>
            <a:r>
              <a:rPr lang="ja-JP" altLang="ja-JP"/>
              <a:t>）は、求人</a:t>
            </a:r>
            <a:endParaRPr lang="en-US" altLang="ja-JP"/>
          </a:p>
          <a:p>
            <a:pPr>
              <a:buFont typeface="Arial"/>
              <a:buNone/>
            </a:pPr>
            <a:r>
              <a:rPr lang="ja-JP" altLang="en-US"/>
              <a:t>　　</a:t>
            </a:r>
            <a:r>
              <a:rPr lang="ja-JP" altLang="ja-JP"/>
              <a:t>閲覧システム</a:t>
            </a:r>
            <a:r>
              <a:rPr lang="en-US" altLang="ja-JP"/>
              <a:t>『</a:t>
            </a:r>
            <a:r>
              <a:rPr lang="ja-JP" altLang="ja-JP"/>
              <a:t>ユニキャリア</a:t>
            </a:r>
            <a:r>
              <a:rPr lang="en-US" altLang="ja-JP"/>
              <a:t>』</a:t>
            </a:r>
            <a:r>
              <a:rPr lang="ja-JP" altLang="ja-JP"/>
              <a:t>から</a:t>
            </a:r>
            <a:r>
              <a:rPr lang="ja-JP" altLang="en-US"/>
              <a:t>も</a:t>
            </a:r>
            <a:r>
              <a:rPr lang="ja-JP" altLang="ja-JP"/>
              <a:t>閲覧</a:t>
            </a:r>
            <a:r>
              <a:rPr lang="ja-JP" altLang="en-US"/>
              <a:t>可能</a:t>
            </a:r>
            <a:endParaRPr lang="en-US" altLang="ja-JP" dirty="0"/>
          </a:p>
        </p:txBody>
      </p:sp>
      <p:sp>
        <p:nvSpPr>
          <p:cNvPr id="4" name="スライド番号プレースホルダ 3">
            <a:extLst>
              <a:ext uri="{FF2B5EF4-FFF2-40B4-BE49-F238E27FC236}">
                <a16:creationId xmlns:a16="http://schemas.microsoft.com/office/drawing/2014/main" id="{CF15780E-D780-445D-BE5D-7996AC078E9C}"/>
              </a:ext>
            </a:extLst>
          </p:cNvPr>
          <p:cNvSpPr>
            <a:spLocks noGrp="1"/>
          </p:cNvSpPr>
          <p:nvPr>
            <p:ph type="sldNum" sz="quarter" idx="12"/>
          </p:nvPr>
        </p:nvSpPr>
        <p:spPr>
          <a:xfrm>
            <a:off x="7010400" y="2"/>
            <a:ext cx="2133600" cy="365125"/>
          </a:xfrm>
          <a:noFill/>
        </p:spPr>
        <p:txBody>
          <a:bodyPr/>
          <a:lstStyle/>
          <a:p>
            <a:fld id="{6F713A9B-01F4-4B78-B772-F4F2BBE71E67}" type="slidenum">
              <a:rPr lang="en-US" altLang="ja-JP" smtClean="0"/>
              <a:pPr/>
              <a:t>34</a:t>
            </a:fld>
            <a:endParaRPr lang="en-US" altLang="ja-JP"/>
          </a:p>
        </p:txBody>
      </p:sp>
    </p:spTree>
    <p:extLst>
      <p:ext uri="{BB962C8B-B14F-4D97-AF65-F5344CB8AC3E}">
        <p14:creationId xmlns:p14="http://schemas.microsoft.com/office/powerpoint/2010/main" val="5668102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AD6F2F8-4C24-4DBB-A8DB-290978522B2C}"/>
              </a:ext>
            </a:extLst>
          </p:cNvPr>
          <p:cNvSpPr txBox="1">
            <a:spLocks/>
          </p:cNvSpPr>
          <p:nvPr/>
        </p:nvSpPr>
        <p:spPr>
          <a:xfrm>
            <a:off x="457200" y="442116"/>
            <a:ext cx="8229600" cy="1143000"/>
          </a:xfrm>
          <a:prstGeom prst="rect">
            <a:avLst/>
          </a:prstGeom>
        </p:spPr>
        <p:txBody>
          <a:bodyPr/>
          <a:lstStyle>
            <a:lvl1pPr algn="ctr" defTabSz="342900" rtl="0" eaLnBrk="1" latinLnBrk="0" hangingPunct="1">
              <a:spcBef>
                <a:spcPct val="0"/>
              </a:spcBef>
              <a:buNone/>
              <a:defRPr kumimoji="1" sz="3300" kern="1200">
                <a:solidFill>
                  <a:schemeClr val="tx1"/>
                </a:solidFill>
                <a:latin typeface="+mj-lt"/>
                <a:ea typeface="+mj-ea"/>
                <a:cs typeface="+mj-cs"/>
              </a:defRPr>
            </a:lvl1pPr>
          </a:lstStyle>
          <a:p>
            <a:r>
              <a:rPr lang="ja-JP" altLang="en-US"/>
              <a:t>資料室の利用について</a:t>
            </a:r>
            <a:endParaRPr lang="ja-JP" altLang="en-US" dirty="0"/>
          </a:p>
        </p:txBody>
      </p:sp>
      <p:sp>
        <p:nvSpPr>
          <p:cNvPr id="3" name="コンテンツ プレースホルダ 2">
            <a:extLst>
              <a:ext uri="{FF2B5EF4-FFF2-40B4-BE49-F238E27FC236}">
                <a16:creationId xmlns:a16="http://schemas.microsoft.com/office/drawing/2014/main" id="{235A3F73-606C-4545-9BB7-1576360A2158}"/>
              </a:ext>
            </a:extLst>
          </p:cNvPr>
          <p:cNvSpPr txBox="1">
            <a:spLocks/>
          </p:cNvSpPr>
          <p:nvPr/>
        </p:nvSpPr>
        <p:spPr>
          <a:xfrm>
            <a:off x="287524" y="1739900"/>
            <a:ext cx="8568952" cy="4791620"/>
          </a:xfrm>
          <a:prstGeom prst="rect">
            <a:avLst/>
          </a:prstGeom>
        </p:spPr>
        <p:txBody>
          <a:bodyPr/>
          <a:lstStyle>
            <a:lvl1pPr marL="257175" indent="-257175" algn="l" defTabSz="342900" rtl="0" eaLnBrk="1" latinLnBrk="0" hangingPunct="1">
              <a:spcBef>
                <a:spcPct val="20000"/>
              </a:spcBef>
              <a:buFont typeface="Arial"/>
              <a:buChar char="•"/>
              <a:defRPr kumimoji="1" sz="2400" kern="1200">
                <a:solidFill>
                  <a:schemeClr val="tx1"/>
                </a:solidFill>
                <a:latin typeface="+mn-lt"/>
                <a:ea typeface="+mn-ea"/>
                <a:cs typeface="+mn-cs"/>
              </a:defRPr>
            </a:lvl1pPr>
            <a:lvl2pPr marL="557213" indent="-214313" algn="l" defTabSz="342900" rtl="0" eaLnBrk="1" latinLnBrk="0" hangingPunct="1">
              <a:spcBef>
                <a:spcPct val="20000"/>
              </a:spcBef>
              <a:buFont typeface="Arial"/>
              <a:buChar char="–"/>
              <a:defRPr kumimoji="1" sz="2100" kern="1200">
                <a:solidFill>
                  <a:schemeClr val="tx1"/>
                </a:solidFill>
                <a:latin typeface="+mn-lt"/>
                <a:ea typeface="+mn-ea"/>
                <a:cs typeface="+mn-cs"/>
              </a:defRPr>
            </a:lvl2pPr>
            <a:lvl3pPr marL="857250" indent="-171450" algn="l" defTabSz="342900" rtl="0" eaLnBrk="1" latinLnBrk="0" hangingPunct="1">
              <a:spcBef>
                <a:spcPct val="20000"/>
              </a:spcBef>
              <a:buFont typeface="Arial"/>
              <a:buChar char="•"/>
              <a:defRPr kumimoji="1" sz="1800" kern="1200">
                <a:solidFill>
                  <a:schemeClr val="tx1"/>
                </a:solidFill>
                <a:latin typeface="+mn-lt"/>
                <a:ea typeface="+mn-ea"/>
                <a:cs typeface="+mn-cs"/>
              </a:defRPr>
            </a:lvl3pPr>
            <a:lvl4pPr marL="1200150" indent="-171450" algn="l" defTabSz="342900" rtl="0" eaLnBrk="1" latinLnBrk="0" hangingPunct="1">
              <a:spcBef>
                <a:spcPct val="20000"/>
              </a:spcBef>
              <a:buFont typeface="Arial"/>
              <a:buChar char="–"/>
              <a:defRPr kumimoji="1" sz="1500" kern="1200">
                <a:solidFill>
                  <a:schemeClr val="tx1"/>
                </a:solidFill>
                <a:latin typeface="+mn-lt"/>
                <a:ea typeface="+mn-ea"/>
                <a:cs typeface="+mn-cs"/>
              </a:defRPr>
            </a:lvl4pPr>
            <a:lvl5pPr marL="1543050" indent="-171450" algn="l" defTabSz="342900" rtl="0" eaLnBrk="1" latinLnBrk="0" hangingPunct="1">
              <a:spcBef>
                <a:spcPct val="20000"/>
              </a:spcBef>
              <a:buFont typeface="Arial"/>
              <a:buChar char="»"/>
              <a:defRPr kumimoji="1"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kumimoji="1"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kumimoji="1"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kumimoji="1"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kumimoji="1" sz="1500" kern="1200">
                <a:solidFill>
                  <a:schemeClr val="tx1"/>
                </a:solidFill>
                <a:latin typeface="+mn-lt"/>
                <a:ea typeface="+mn-ea"/>
                <a:cs typeface="+mn-cs"/>
              </a:defRPr>
            </a:lvl9pPr>
          </a:lstStyle>
          <a:p>
            <a:pPr>
              <a:buFont typeface="Arial"/>
              <a:buNone/>
            </a:pPr>
            <a:r>
              <a:rPr lang="ja-JP" altLang="ja-JP" sz="2800"/>
              <a:t>□資料室備付の図書・雑誌・新聞は、閲覧とコピーが</a:t>
            </a:r>
            <a:r>
              <a:rPr lang="ja-JP" altLang="en-US" sz="2800"/>
              <a:t>　</a:t>
            </a:r>
            <a:r>
              <a:rPr lang="ja-JP" altLang="ja-JP" sz="2800"/>
              <a:t>できます。持ち出しは禁止です。</a:t>
            </a:r>
          </a:p>
          <a:p>
            <a:pPr>
              <a:buFont typeface="Arial"/>
              <a:buNone/>
            </a:pPr>
            <a:r>
              <a:rPr lang="ja-JP" altLang="ja-JP" sz="2800"/>
              <a:t>□「ご自由にお持ちください」の掲示がある棚の資料は持ち出し</a:t>
            </a:r>
            <a:r>
              <a:rPr lang="en-US" altLang="ja-JP" sz="2800"/>
              <a:t>OK</a:t>
            </a:r>
            <a:r>
              <a:rPr lang="ja-JP" altLang="ja-JP" sz="2800"/>
              <a:t>です。 </a:t>
            </a:r>
            <a:endParaRPr lang="en-US" altLang="ja-JP" sz="2800"/>
          </a:p>
          <a:p>
            <a:pPr>
              <a:buFont typeface="Arial"/>
              <a:buNone/>
            </a:pPr>
            <a:r>
              <a:rPr lang="ja-JP" altLang="en-US" sz="1800"/>
              <a:t>　◆</a:t>
            </a:r>
            <a:r>
              <a:rPr lang="ja-JP" altLang="ja-JP" sz="1800"/>
              <a:t>例：各種イベントのチラシ、</a:t>
            </a:r>
            <a:r>
              <a:rPr lang="ja-JP" altLang="en-US" sz="1800"/>
              <a:t>地域別</a:t>
            </a:r>
            <a:r>
              <a:rPr lang="ja-JP" altLang="ja-JP" sz="1800"/>
              <a:t>資料、公務員の募集要項</a:t>
            </a:r>
            <a:r>
              <a:rPr lang="ja-JP" altLang="en-US" sz="1800"/>
              <a:t>等。</a:t>
            </a:r>
            <a:endParaRPr lang="ja-JP" altLang="ja-JP" sz="1800"/>
          </a:p>
          <a:p>
            <a:pPr>
              <a:buFont typeface="Arial"/>
              <a:buNone/>
            </a:pPr>
            <a:r>
              <a:rPr lang="ja-JP" altLang="ja-JP" sz="2800"/>
              <a:t>□キャリアサポート課関連の掲示版</a:t>
            </a:r>
            <a:r>
              <a:rPr lang="ja-JP" altLang="en-US" sz="2800"/>
              <a:t>が</a:t>
            </a:r>
            <a:r>
              <a:rPr lang="ja-JP" altLang="ja-JP" sz="2800"/>
              <a:t>、</a:t>
            </a:r>
            <a:r>
              <a:rPr lang="ja-JP" altLang="en-US" sz="2800"/>
              <a:t>百周年記念館の</a:t>
            </a:r>
            <a:r>
              <a:rPr lang="en-US" altLang="ja-JP" sz="2800"/>
              <a:t>1</a:t>
            </a:r>
            <a:r>
              <a:rPr lang="ja-JP" altLang="ja-JP" sz="2800"/>
              <a:t>階と</a:t>
            </a:r>
            <a:r>
              <a:rPr lang="en-US" altLang="ja-JP" sz="2800"/>
              <a:t>2</a:t>
            </a:r>
            <a:r>
              <a:rPr lang="ja-JP" altLang="ja-JP" sz="2800"/>
              <a:t>号館</a:t>
            </a:r>
            <a:r>
              <a:rPr lang="en-US" altLang="ja-JP" sz="2800"/>
              <a:t>2</a:t>
            </a:r>
            <a:r>
              <a:rPr lang="ja-JP" altLang="ja-JP" sz="2800"/>
              <a:t>階にあります。</a:t>
            </a:r>
          </a:p>
          <a:p>
            <a:pPr>
              <a:buFont typeface="Arial"/>
              <a:buNone/>
            </a:pPr>
            <a:endParaRPr lang="en-US" altLang="ja-JP" sz="2000" dirty="0"/>
          </a:p>
        </p:txBody>
      </p:sp>
      <p:sp>
        <p:nvSpPr>
          <p:cNvPr id="4" name="スライド番号プレースホルダ 3">
            <a:extLst>
              <a:ext uri="{FF2B5EF4-FFF2-40B4-BE49-F238E27FC236}">
                <a16:creationId xmlns:a16="http://schemas.microsoft.com/office/drawing/2014/main" id="{94AA32D0-7EEB-4F7D-A33F-253713BC98E8}"/>
              </a:ext>
            </a:extLst>
          </p:cNvPr>
          <p:cNvSpPr>
            <a:spLocks noGrp="1"/>
          </p:cNvSpPr>
          <p:nvPr>
            <p:ph type="sldNum" sz="quarter" idx="12"/>
          </p:nvPr>
        </p:nvSpPr>
        <p:spPr>
          <a:xfrm>
            <a:off x="7010400" y="2"/>
            <a:ext cx="2133600" cy="365125"/>
          </a:xfrm>
          <a:noFill/>
        </p:spPr>
        <p:txBody>
          <a:bodyPr/>
          <a:lstStyle/>
          <a:p>
            <a:fld id="{6F713A9B-01F4-4B78-B772-F4F2BBE71E67}" type="slidenum">
              <a:rPr lang="en-US" altLang="ja-JP" smtClean="0"/>
              <a:pPr/>
              <a:t>35</a:t>
            </a:fld>
            <a:endParaRPr lang="en-US" altLang="ja-JP"/>
          </a:p>
        </p:txBody>
      </p:sp>
      <p:sp>
        <p:nvSpPr>
          <p:cNvPr id="5" name="テキスト ボックス 6">
            <a:extLst>
              <a:ext uri="{FF2B5EF4-FFF2-40B4-BE49-F238E27FC236}">
                <a16:creationId xmlns:a16="http://schemas.microsoft.com/office/drawing/2014/main" id="{41186EDC-015A-4C02-9505-3CAF94226907}"/>
              </a:ext>
            </a:extLst>
          </p:cNvPr>
          <p:cNvSpPr txBox="1">
            <a:spLocks noChangeArrowheads="1"/>
          </p:cNvSpPr>
          <p:nvPr/>
        </p:nvSpPr>
        <p:spPr bwMode="auto">
          <a:xfrm>
            <a:off x="683568" y="5229200"/>
            <a:ext cx="7704856" cy="954107"/>
          </a:xfrm>
          <a:prstGeom prst="rect">
            <a:avLst/>
          </a:prstGeom>
          <a:noFill/>
          <a:ln w="9525">
            <a:solidFill>
              <a:schemeClr val="tx1"/>
            </a:solidFill>
            <a:miter lim="800000"/>
            <a:headEnd/>
            <a:tailEnd/>
          </a:ln>
        </p:spPr>
        <p:txBody>
          <a:bodyPr wrap="square">
            <a:spAutoFit/>
          </a:bodyPr>
          <a:lstStyle/>
          <a:p>
            <a:pPr algn="ctr">
              <a:defRPr/>
            </a:pPr>
            <a:r>
              <a:rPr lang="ja-JP" altLang="en-US" sz="2800" dirty="0"/>
              <a:t>「百聞は一見に如かず」</a:t>
            </a:r>
            <a:endParaRPr lang="en-US" altLang="ja-JP" sz="2800" dirty="0"/>
          </a:p>
          <a:p>
            <a:pPr algn="ctr">
              <a:defRPr/>
            </a:pPr>
            <a:r>
              <a:rPr lang="ja-JP" altLang="en-US" sz="2800" dirty="0"/>
              <a:t>百周年記念館</a:t>
            </a:r>
            <a:r>
              <a:rPr lang="en-US" altLang="ja-JP" sz="2800" dirty="0"/>
              <a:t>1</a:t>
            </a:r>
            <a:r>
              <a:rPr lang="ja-JP" altLang="en-US" sz="2800" dirty="0"/>
              <a:t>階へ行ってみましょう！</a:t>
            </a:r>
            <a:endParaRPr lang="en-US" altLang="ja-JP" sz="2800" dirty="0"/>
          </a:p>
        </p:txBody>
      </p:sp>
    </p:spTree>
    <p:extLst>
      <p:ext uri="{BB962C8B-B14F-4D97-AF65-F5344CB8AC3E}">
        <p14:creationId xmlns:p14="http://schemas.microsoft.com/office/powerpoint/2010/main" val="273428572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AFFDE64C-042F-418A-8976-1FDDC96C600A}"/>
              </a:ext>
            </a:extLst>
          </p:cNvPr>
          <p:cNvSpPr txBox="1"/>
          <p:nvPr/>
        </p:nvSpPr>
        <p:spPr>
          <a:xfrm>
            <a:off x="606525" y="891482"/>
            <a:ext cx="7167310" cy="1292662"/>
          </a:xfrm>
          <a:prstGeom prst="rect">
            <a:avLst/>
          </a:prstGeom>
          <a:noFill/>
        </p:spPr>
        <p:txBody>
          <a:bodyPr wrap="square" rtlCol="0">
            <a:spAutoFit/>
          </a:bodyPr>
          <a:lstStyle/>
          <a:p>
            <a:r>
              <a:rPr lang="ja-JP" altLang="en-US" sz="2400" dirty="0">
                <a:solidFill>
                  <a:srgbClr val="CC0066"/>
                </a:solidFill>
                <a:latin typeface="HGP創英角ｺﾞｼｯｸUB" panose="020B0900000000000000" pitchFamily="50" charset="-128"/>
                <a:ea typeface="HGP創英角ｺﾞｼｯｸUB" panose="020B0900000000000000" pitchFamily="50" charset="-128"/>
              </a:rPr>
              <a:t>■</a:t>
            </a:r>
            <a:r>
              <a:rPr lang="ja-JP" altLang="en-US" sz="2400" dirty="0">
                <a:latin typeface="HGP創英角ｺﾞｼｯｸUB" panose="020B0900000000000000" pitchFamily="50" charset="-128"/>
                <a:ea typeface="HGP創英角ｺﾞｼｯｸUB" panose="020B0900000000000000" pitchFamily="50" charset="-128"/>
              </a:rPr>
              <a:t>ＷＥＢ面接室</a:t>
            </a:r>
            <a:endParaRPr lang="en-US" altLang="ja-JP" sz="2400" dirty="0">
              <a:latin typeface="HGP創英角ｺﾞｼｯｸUB" panose="020B0900000000000000" pitchFamily="50" charset="-128"/>
              <a:ea typeface="HGP創英角ｺﾞｼｯｸUB" panose="020B0900000000000000" pitchFamily="50" charset="-128"/>
            </a:endParaRPr>
          </a:p>
          <a:p>
            <a:endParaRPr lang="en-US" altLang="ja-JP" dirty="0">
              <a:solidFill>
                <a:schemeClr val="tx1">
                  <a:lumMod val="50000"/>
                  <a:lumOff val="50000"/>
                </a:schemeClr>
              </a:solidFill>
              <a:latin typeface="HGP創英角ｺﾞｼｯｸUB" panose="020B0900000000000000" pitchFamily="50" charset="-128"/>
              <a:ea typeface="HGP創英角ｺﾞｼｯｸUB" panose="020B0900000000000000" pitchFamily="50" charset="-128"/>
            </a:endParaRPr>
          </a:p>
          <a:p>
            <a:r>
              <a:rPr lang="ja-JP" altLang="en-US" dirty="0">
                <a:solidFill>
                  <a:schemeClr val="tx1">
                    <a:lumMod val="65000"/>
                    <a:lumOff val="35000"/>
                  </a:schemeClr>
                </a:solidFill>
                <a:latin typeface="HGP創英角ｺﾞｼｯｸUB" panose="020B0900000000000000" pitchFamily="50" charset="-128"/>
                <a:ea typeface="HGP創英角ｺﾞｼｯｸUB" panose="020B0900000000000000" pitchFamily="50" charset="-128"/>
              </a:rPr>
              <a:t>ＷＥＢ環境が整っていない学生向けに</a:t>
            </a:r>
            <a:r>
              <a:rPr lang="ja-JP" altLang="en-US" dirty="0">
                <a:solidFill>
                  <a:srgbClr val="FF0000"/>
                </a:solidFill>
                <a:latin typeface="HGP創英角ｺﾞｼｯｸUB" panose="020B0900000000000000" pitchFamily="50" charset="-128"/>
                <a:ea typeface="HGP創英角ｺﾞｼｯｸUB" panose="020B0900000000000000" pitchFamily="50" charset="-128"/>
              </a:rPr>
              <a:t>ＷＥＢ面接室</a:t>
            </a:r>
            <a:r>
              <a:rPr lang="ja-JP" altLang="en-US" dirty="0">
                <a:solidFill>
                  <a:schemeClr val="tx1">
                    <a:lumMod val="65000"/>
                    <a:lumOff val="35000"/>
                  </a:schemeClr>
                </a:solidFill>
                <a:latin typeface="HGP創英角ｺﾞｼｯｸUB" panose="020B0900000000000000" pitchFamily="50" charset="-128"/>
                <a:ea typeface="HGP創英角ｺﾞｼｯｸUB" panose="020B0900000000000000" pitchFamily="50" charset="-128"/>
              </a:rPr>
              <a:t>を設置。</a:t>
            </a:r>
            <a:endParaRPr lang="en-US" altLang="ja-JP" dirty="0">
              <a:solidFill>
                <a:schemeClr val="tx1">
                  <a:lumMod val="65000"/>
                  <a:lumOff val="35000"/>
                </a:schemeClr>
              </a:solidFill>
              <a:latin typeface="HGP創英角ｺﾞｼｯｸUB" panose="020B0900000000000000" pitchFamily="50" charset="-128"/>
              <a:ea typeface="HGP創英角ｺﾞｼｯｸUB" panose="020B0900000000000000" pitchFamily="50" charset="-128"/>
            </a:endParaRPr>
          </a:p>
          <a:p>
            <a:r>
              <a:rPr lang="ja-JP" altLang="en-US" dirty="0">
                <a:solidFill>
                  <a:schemeClr val="tx1">
                    <a:lumMod val="65000"/>
                    <a:lumOff val="35000"/>
                  </a:schemeClr>
                </a:solidFill>
                <a:latin typeface="HGP創英角ｺﾞｼｯｸUB" panose="020B0900000000000000" pitchFamily="50" charset="-128"/>
                <a:ea typeface="HGP創英角ｺﾞｼｯｸUB" panose="020B0900000000000000" pitchFamily="50" charset="-128"/>
              </a:rPr>
              <a:t>キャリアサポート課窓口開室時間内に事前予約制で使用可能。</a:t>
            </a:r>
            <a:endParaRPr lang="en-US" altLang="ja-JP" dirty="0">
              <a:solidFill>
                <a:schemeClr val="tx1">
                  <a:lumMod val="65000"/>
                  <a:lumOff val="35000"/>
                </a:schemeClr>
              </a:solidFill>
              <a:latin typeface="HGP創英角ｺﾞｼｯｸUB" panose="020B0900000000000000" pitchFamily="50" charset="-128"/>
              <a:ea typeface="HGP創英角ｺﾞｼｯｸUB" panose="020B0900000000000000" pitchFamily="50" charset="-128"/>
            </a:endParaRPr>
          </a:p>
        </p:txBody>
      </p:sp>
      <p:sp>
        <p:nvSpPr>
          <p:cNvPr id="3" name="テキスト ボックス 2">
            <a:extLst>
              <a:ext uri="{FF2B5EF4-FFF2-40B4-BE49-F238E27FC236}">
                <a16:creationId xmlns:a16="http://schemas.microsoft.com/office/drawing/2014/main" id="{263ACA44-4E74-4399-92EF-5B9704EB37EA}"/>
              </a:ext>
            </a:extLst>
          </p:cNvPr>
          <p:cNvSpPr txBox="1"/>
          <p:nvPr/>
        </p:nvSpPr>
        <p:spPr>
          <a:xfrm>
            <a:off x="2444645" y="213275"/>
            <a:ext cx="3491069" cy="584775"/>
          </a:xfrm>
          <a:prstGeom prst="rect">
            <a:avLst/>
          </a:prstGeom>
          <a:noFill/>
        </p:spPr>
        <p:txBody>
          <a:bodyPr wrap="square" rtlCol="0">
            <a:spAutoFit/>
          </a:bodyPr>
          <a:lstStyle/>
          <a:p>
            <a:pPr algn="ctr"/>
            <a:r>
              <a:rPr lang="ja-JP" altLang="en-US" sz="3200" dirty="0">
                <a:latin typeface="HGP創英角ｺﾞｼｯｸUB" panose="020B0900000000000000" pitchFamily="50" charset="-128"/>
                <a:ea typeface="HGP創英角ｺﾞｼｯｸUB" panose="020B0900000000000000" pitchFamily="50" charset="-128"/>
              </a:rPr>
              <a:t>その他の就職支援</a:t>
            </a:r>
          </a:p>
        </p:txBody>
      </p:sp>
      <p:pic>
        <p:nvPicPr>
          <p:cNvPr id="6" name="図 5">
            <a:extLst>
              <a:ext uri="{FF2B5EF4-FFF2-40B4-BE49-F238E27FC236}">
                <a16:creationId xmlns:a16="http://schemas.microsoft.com/office/drawing/2014/main" id="{D6316BE2-3460-4A96-B10D-1CF393CEDE0D}"/>
              </a:ext>
            </a:extLst>
          </p:cNvPr>
          <p:cNvPicPr>
            <a:picLocks noChangeAspect="1"/>
          </p:cNvPicPr>
          <p:nvPr/>
        </p:nvPicPr>
        <p:blipFill>
          <a:blip r:embed="rId3"/>
          <a:stretch>
            <a:fillRect/>
          </a:stretch>
        </p:blipFill>
        <p:spPr>
          <a:xfrm>
            <a:off x="5065608" y="2277576"/>
            <a:ext cx="2877561" cy="3834716"/>
          </a:xfrm>
          <a:prstGeom prst="rect">
            <a:avLst/>
          </a:prstGeom>
        </p:spPr>
      </p:pic>
      <p:pic>
        <p:nvPicPr>
          <p:cNvPr id="7" name="図 6">
            <a:extLst>
              <a:ext uri="{FF2B5EF4-FFF2-40B4-BE49-F238E27FC236}">
                <a16:creationId xmlns:a16="http://schemas.microsoft.com/office/drawing/2014/main" id="{E2BC09E1-A4D2-40EE-B64B-99C93CD70A19}"/>
              </a:ext>
            </a:extLst>
          </p:cNvPr>
          <p:cNvPicPr>
            <a:picLocks noChangeAspect="1"/>
          </p:cNvPicPr>
          <p:nvPr/>
        </p:nvPicPr>
        <p:blipFill>
          <a:blip r:embed="rId4"/>
          <a:stretch>
            <a:fillRect/>
          </a:stretch>
        </p:blipFill>
        <p:spPr>
          <a:xfrm>
            <a:off x="1005864" y="2277576"/>
            <a:ext cx="2877561" cy="3834716"/>
          </a:xfrm>
          <a:prstGeom prst="rect">
            <a:avLst/>
          </a:prstGeom>
        </p:spPr>
      </p:pic>
    </p:spTree>
    <p:extLst>
      <p:ext uri="{BB962C8B-B14F-4D97-AF65-F5344CB8AC3E}">
        <p14:creationId xmlns:p14="http://schemas.microsoft.com/office/powerpoint/2010/main" val="311301127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1">
            <a:extLst>
              <a:ext uri="{FF2B5EF4-FFF2-40B4-BE49-F238E27FC236}">
                <a16:creationId xmlns:a16="http://schemas.microsoft.com/office/drawing/2014/main" id="{577F9602-CDDF-4EEA-8DA3-68D5E667BE90}"/>
              </a:ext>
            </a:extLst>
          </p:cNvPr>
          <p:cNvGrpSpPr/>
          <p:nvPr/>
        </p:nvGrpSpPr>
        <p:grpSpPr>
          <a:xfrm>
            <a:off x="895400" y="1709420"/>
            <a:ext cx="2385524" cy="2424080"/>
            <a:chOff x="569721" y="2192753"/>
            <a:chExt cx="3855697" cy="4005261"/>
          </a:xfrm>
        </p:grpSpPr>
        <p:pic>
          <p:nvPicPr>
            <p:cNvPr id="3" name="図 1" descr="cid:image003.jpg@01D45A34.4FA8D190">
              <a:extLst>
                <a:ext uri="{FF2B5EF4-FFF2-40B4-BE49-F238E27FC236}">
                  <a16:creationId xmlns:a16="http://schemas.microsoft.com/office/drawing/2014/main" id="{C41E2801-D15B-4CB9-939C-B63EF148A38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2610" y="2958680"/>
              <a:ext cx="3169920" cy="3239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図 3">
              <a:extLst>
                <a:ext uri="{FF2B5EF4-FFF2-40B4-BE49-F238E27FC236}">
                  <a16:creationId xmlns:a16="http://schemas.microsoft.com/office/drawing/2014/main" id="{F2A4AB46-F9C1-4488-B1DB-C466CD37A30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28380" b="59038"/>
            <a:stretch/>
          </p:blipFill>
          <p:spPr>
            <a:xfrm>
              <a:off x="569721" y="2192753"/>
              <a:ext cx="3855697" cy="862890"/>
            </a:xfrm>
            <a:prstGeom prst="rect">
              <a:avLst/>
            </a:prstGeom>
          </p:spPr>
        </p:pic>
      </p:grpSp>
      <p:pic>
        <p:nvPicPr>
          <p:cNvPr id="5" name="図 4">
            <a:extLst>
              <a:ext uri="{FF2B5EF4-FFF2-40B4-BE49-F238E27FC236}">
                <a16:creationId xmlns:a16="http://schemas.microsoft.com/office/drawing/2014/main" id="{80FDE56C-4B12-4CD3-AC17-5A6E12D1C68D}"/>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5382154" y="1393450"/>
            <a:ext cx="3338513" cy="5278281"/>
          </a:xfrm>
          <a:prstGeom prst="rect">
            <a:avLst/>
          </a:prstGeom>
        </p:spPr>
      </p:pic>
      <p:sp>
        <p:nvSpPr>
          <p:cNvPr id="6" name="角丸四角形 4">
            <a:extLst>
              <a:ext uri="{FF2B5EF4-FFF2-40B4-BE49-F238E27FC236}">
                <a16:creationId xmlns:a16="http://schemas.microsoft.com/office/drawing/2014/main" id="{ED687E48-784B-460F-AACC-28E5DE2251A8}"/>
              </a:ext>
            </a:extLst>
          </p:cNvPr>
          <p:cNvSpPr/>
          <p:nvPr/>
        </p:nvSpPr>
        <p:spPr>
          <a:xfrm>
            <a:off x="6390307" y="1670828"/>
            <a:ext cx="1800225" cy="3438525"/>
          </a:xfrm>
          <a:prstGeom prst="roundRect">
            <a:avLst>
              <a:gd name="adj" fmla="val 2910"/>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pic>
        <p:nvPicPr>
          <p:cNvPr id="7" name="Picture 2" descr="https://attachments.office.net/owa/a-tanaka@kokugakuin.ac.jp/service.svc/s/GetAttachmentThumbnail?id=AAMkAGU5NDhkZDQzLWIxOGMtNGQyOC04ZjJiLTZiMjVjM2U4YjQ2MgBGAAAAAAB1nkWavVZgTJGRQftlCKkqBwCC7CfEV9bbSb08ac03HhfsAAAAAAEMAACC7CfEV9bbSb08ac03HhfsAAD%2BKoqaAAABEgAQADAjsEuKfXZJr9hVypq79Fs%3D&amp;thumbnailType=2&amp;owa=outlook.office.com&amp;scriptVer=2019041503.06&amp;X-OWA-CANARY=agEEilS8RU6vAsXcfkccK-BFpT0Cx9YYJ-qXaH7LENXU9Rk_HUZArO2cfH6M7-zLanuRRi1rfLg.&amp;token=eyJhbGciOiJSUzI1NiIsImtpZCI6IjA2MDBGOUY2NzQ2MjA3MzdFNzM0MDRFMjg3QzQ1QTgxOENCN0NFQjgiLCJ4NXQiOiJCZ0Q1OW5SaUJ6Zm5OQVRpaDhSYWdZeTN6cmciLCJ0eXAiOiJKV1QifQ.eyJ2ZXIiOiJFeGNoYW5nZS5DYWxsYmFjay5WMSIsImFwcGN0eHNlbmRlciI6Ik93YURvd25sb2FkQDczODBmNjA1LTU1NjMtNDFlOC1iYTliLWRlYzBkOThhNmU5YSIsImFwcGN0eCI6IntcIm1zZXhjaHByb3RcIjpcIm93YVwiLFwicHJpbWFyeXNpZFwiOlwiUy0xLTUtMjEtMjM4MjAwNDQ1Ni00MTk0NDIzMDQ3LTI3NDkxNzYzNDUtMTY0MzU5NDhcIixcInB1aWRcIjpcIjExNTM5NzcwMjU3MzA0Njk3NzBcIixcIm9pZFwiOlwiMjhkYWY0N2MtNGI2NS00ODNjLWJiM2YtYjVjZmE3Y2FmMDQyXCIsXCJzY29wZVwiOlwiT3dhRG93bmxvYWRcIn0iLCJuYmYiOjE1NTU5MjQxNjUsImV4cCI6MTU1NTkyNDc2NSwiaXNzIjoiMDAwMDAwMDItMDAwMC0wZmYxLWNlMDAtMDAwMDAwMDAwMDAwQDczODBmNjA1LTU1NjMtNDFlOC1iYTliLWRlYzBkOThhNmU5YSIsImF1ZCI6IjAwMDAwMDAyLTAwMDAtMGZmMS1jZTAwLTAwMDAwMDAwMDAwMC9hdHRhY2htZW50cy5vZmZpY2UubmV0QDczODBmNjA1LTU1NjMtNDFlOC1iYTliLWRlYzBkOThhNmU5YSJ9.kQ17UxyYACL2iu8X3Gqd9i7yFLbfR-MWwk7_1UbTivOB2NnO8N5rudu6lr65uLgwxERvhORFKiwRDSUtb0JVu0quo9lbCHYav3BOoSplGuqX5cLahuF16VKFcPKkg-egj06QyeQTKbkcCHge9rWaRMyn-safEirHMQgcZf_orMa22WZ6miDQ4PsOk6-RYDzSScDWcyeWKtKjKLCmQAU8O2c6LAk9M_MxHA5h7w86iksNH7Xx3P2V4Fxw1GdSCoU0lA2z1sWxZHU5nhE85HpBHlC2R35zVbTBfKgK6mOPK_HOkIf_CUm4HFNGtoh8S3tzW9M1PdrkjvnMxSwKd9meyA&amp;animation=true">
            <a:extLst>
              <a:ext uri="{FF2B5EF4-FFF2-40B4-BE49-F238E27FC236}">
                <a16:creationId xmlns:a16="http://schemas.microsoft.com/office/drawing/2014/main" id="{4F812557-FD15-44C0-9F76-0756775BFCF0}"/>
              </a:ext>
            </a:extLst>
          </p:cNvPr>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a:stretch/>
        </p:blipFill>
        <p:spPr bwMode="auto">
          <a:xfrm rot="435938">
            <a:off x="4837534" y="1278401"/>
            <a:ext cx="1145373" cy="171196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8" descr="https://attachments.office.net/owa/a-tanaka@kokugakuin.ac.jp/service.svc/s/GetAttachmentThumbnail?id=AAMkAGU5NDhkZDQzLWIxOGMtNGQyOC04ZjJiLTZiMjVjM2U4YjQ2MgBGAAAAAAB1nkWavVZgTJGRQftlCKkqBwCC7CfEV9bbSb08ac03HhfsAAAAAAEMAACC7CfEV9bbSb08ac03HhfsAAD%2BKoqaAAABEgAQAB87IOFGqt5Fnp568gqiwGo%3D&amp;thumbnailType=2&amp;owa=outlook.office.com&amp;scriptVer=2019041503.06&amp;X-OWA-CANARY=8eSh1tq1vkWicsBITxaOYOBCkT8Cx9YYTHx0dB4clkCHXYdvqOZwbpknXGh3OYfqxYSDbR6SuKk.&amp;token=eyJhbGciOiJSUzI1NiIsImtpZCI6IjA2MDBGOUY2NzQ2MjA3MzdFNzM0MDRFMjg3QzQ1QTgxOENCN0NFQjgiLCJ4NXQiOiJCZ0Q1OW5SaUJ6Zm5OQVRpaDhSYWdZeTN6cmciLCJ0eXAiOiJKV1QifQ.eyJ2ZXIiOiJFeGNoYW5nZS5DYWxsYmFjay5WMSIsImFwcGN0eHNlbmRlciI6Ik93YURvd25sb2FkQDczODBmNjA1LTU1NjMtNDFlOC1iYTliLWRlYzBkOThhNmU5YSIsImFwcGN0eCI6IntcIm1zZXhjaHByb3RcIjpcIm93YVwiLFwicHJpbWFyeXNpZFwiOlwiUy0xLTUtMjEtMjM4MjAwNDQ1Ni00MTk0NDIzMDQ3LTI3NDkxNzYzNDUtMTY0MzU5NDhcIixcInB1aWRcIjpcIjExNTM5NzcwMjU3MzA0Njk3NzBcIixcIm9pZFwiOlwiMjhkYWY0N2MtNGI2NS00ODNjLWJiM2YtYjVjZmE3Y2FmMDQyXCIsXCJzY29wZVwiOlwiT3dhRG93bmxvYWRcIn0iLCJuYmYiOjE1NTU5MjQxNjUsImV4cCI6MTU1NTkyNDc2NSwiaXNzIjoiMDAwMDAwMDItMDAwMC0wZmYxLWNlMDAtMDAwMDAwMDAwMDAwQDczODBmNjA1LTU1NjMtNDFlOC1iYTliLWRlYzBkOThhNmU5YSIsImF1ZCI6IjAwMDAwMDAyLTAwMDAtMGZmMS1jZTAwLTAwMDAwMDAwMDAwMC9hdHRhY2htZW50cy5vZmZpY2UubmV0QDczODBmNjA1LTU1NjMtNDFlOC1iYTliLWRlYzBkOThhNmU5YSJ9.kQ17UxyYACL2iu8X3Gqd9i7yFLbfR-MWwk7_1UbTivOB2NnO8N5rudu6lr65uLgwxERvhORFKiwRDSUtb0JVu0quo9lbCHYav3BOoSplGuqX5cLahuF16VKFcPKkg-egj06QyeQTKbkcCHge9rWaRMyn-safEirHMQgcZf_orMa22WZ6miDQ4PsOk6-RYDzSScDWcyeWKtKjKLCmQAU8O2c6LAk9M_MxHA5h7w86iksNH7Xx3P2V4Fxw1GdSCoU0lA2z1sWxZHU5nhE85HpBHlC2R35zVbTBfKgK6mOPK_HOkIf_CUm4HFNGtoh8S3tzW9M1PdrkjvnMxSwKd9meyA&amp;animation=true">
            <a:extLst>
              <a:ext uri="{FF2B5EF4-FFF2-40B4-BE49-F238E27FC236}">
                <a16:creationId xmlns:a16="http://schemas.microsoft.com/office/drawing/2014/main" id="{B1F40E57-D8F1-42E7-8889-CB4F26A0AB18}"/>
              </a:ext>
            </a:extLst>
          </p:cNvPr>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a:stretch/>
        </p:blipFill>
        <p:spPr bwMode="auto">
          <a:xfrm>
            <a:off x="6418882" y="2148840"/>
            <a:ext cx="1739405" cy="245266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https://attachments.office.net/owa/a-tanaka@kokugakuin.ac.jp/service.svc/s/GetAttachmentThumbnail?id=AAMkAGU5NDhkZDQzLWIxOGMtNGQyOC04ZjJiLTZiMjVjM2U4YjQ2MgBGAAAAAAB1nkWavVZgTJGRQftlCKkqBwCC7CfEV9bbSb08ac03HhfsAAAAAAEMAACC7CfEV9bbSb08ac03HhfsAAD%2BKoqaAAABEgAQAKapvXOcg75OlHEqdTE1GQM%3D&amp;thumbnailType=2&amp;owa=outlook.office.com&amp;scriptVer=2019041503.06&amp;X-OWA-CANARY=8eSh1tq1vkWicsBITxaOYOBCkT8Cx9YYTHx0dB4clkCHXYdvqOZwbpknXGh3OYfqxYSDbR6SuKk.&amp;token=eyJhbGciOiJSUzI1NiIsImtpZCI6IjA2MDBGOUY2NzQ2MjA3MzdFNzM0MDRFMjg3QzQ1QTgxOENCN0NFQjgiLCJ4NXQiOiJCZ0Q1OW5SaUJ6Zm5OQVRpaDhSYWdZeTN6cmciLCJ0eXAiOiJKV1QifQ.eyJ2ZXIiOiJFeGNoYW5nZS5DYWxsYmFjay5WMSIsImFwcGN0eHNlbmRlciI6Ik93YURvd25sb2FkQDczODBmNjA1LTU1NjMtNDFlOC1iYTliLWRlYzBkOThhNmU5YSIsImFwcGN0eCI6IntcIm1zZXhjaHByb3RcIjpcIm93YVwiLFwicHJpbWFyeXNpZFwiOlwiUy0xLTUtMjEtMjM4MjAwNDQ1Ni00MTk0NDIzMDQ3LTI3NDkxNzYzNDUtMTY0MzU5NDhcIixcInB1aWRcIjpcIjExNTM5NzcwMjU3MzA0Njk3NzBcIixcIm9pZFwiOlwiMjhkYWY0N2MtNGI2NS00ODNjLWJiM2YtYjVjZmE3Y2FmMDQyXCIsXCJzY29wZVwiOlwiT3dhRG93bmxvYWRcIn0iLCJuYmYiOjE1NTU5MjQxNjUsImV4cCI6MTU1NTkyNDc2NSwiaXNzIjoiMDAwMDAwMDItMDAwMC0wZmYxLWNlMDAtMDAwMDAwMDAwMDAwQDczODBmNjA1LTU1NjMtNDFlOC1iYTliLWRlYzBkOThhNmU5YSIsImF1ZCI6IjAwMDAwMDAyLTAwMDAtMGZmMS1jZTAwLTAwMDAwMDAwMDAwMC9hdHRhY2htZW50cy5vZmZpY2UubmV0QDczODBmNjA1LTU1NjMtNDFlOC1iYTliLWRlYzBkOThhNmU5YSJ9.kQ17UxyYACL2iu8X3Gqd9i7yFLbfR-MWwk7_1UbTivOB2NnO8N5rudu6lr65uLgwxERvhORFKiwRDSUtb0JVu0quo9lbCHYav3BOoSplGuqX5cLahuF16VKFcPKkg-egj06QyeQTKbkcCHge9rWaRMyn-safEirHMQgcZf_orMa22WZ6miDQ4PsOk6-RYDzSScDWcyeWKtKjKLCmQAU8O2c6LAk9M_MxHA5h7w86iksNH7Xx3P2V4Fxw1GdSCoU0lA2z1sWxZHU5nhE85HpBHlC2R35zVbTBfKgK6mOPK_HOkIf_CUm4HFNGtoh8S3tzW9M1PdrkjvnMxSwKd9meyA&amp;animation=true">
            <a:extLst>
              <a:ext uri="{FF2B5EF4-FFF2-40B4-BE49-F238E27FC236}">
                <a16:creationId xmlns:a16="http://schemas.microsoft.com/office/drawing/2014/main" id="{8EA42B14-51E5-4848-8A5A-A4AECA7FA21A}"/>
              </a:ext>
            </a:extLst>
          </p:cNvPr>
          <p:cNvPicPr>
            <a:picLocks noChangeAspect="1" noChangeArrowheads="1"/>
          </p:cNvPicPr>
          <p:nvPr/>
        </p:nvPicPr>
        <p:blipFill rotWithShape="1">
          <a:blip r:embed="rId8" cstate="screen">
            <a:extLst>
              <a:ext uri="{28A0092B-C50C-407E-A947-70E740481C1C}">
                <a14:useLocalDpi xmlns:a14="http://schemas.microsoft.com/office/drawing/2010/main"/>
              </a:ext>
            </a:extLst>
          </a:blip>
          <a:srcRect/>
          <a:stretch/>
        </p:blipFill>
        <p:spPr bwMode="auto">
          <a:xfrm>
            <a:off x="6410754" y="1709420"/>
            <a:ext cx="1760575" cy="38692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https://attachments.office.net/owa/a-tanaka@kokugakuin.ac.jp/service.svc/s/GetAttachmentThumbnail?id=AAMkAGU5NDhkZDQzLWIxOGMtNGQyOC04ZjJiLTZiMjVjM2U4YjQ2MgBGAAAAAAB1nkWavVZgTJGRQftlCKkqBwCC7CfEV9bbSb08ac03HhfsAAAAAAEMAACC7CfEV9bbSb08ac03HhfsAAD%2BKoqaAAABEgAQAKapvXOcg75OlHEqdTE1GQM%3D&amp;thumbnailType=2&amp;owa=outlook.office.com&amp;scriptVer=2019041503.06&amp;X-OWA-CANARY=8eSh1tq1vkWicsBITxaOYOBCkT8Cx9YYTHx0dB4clkCHXYdvqOZwbpknXGh3OYfqxYSDbR6SuKk.&amp;token=eyJhbGciOiJSUzI1NiIsImtpZCI6IjA2MDBGOUY2NzQ2MjA3MzdFNzM0MDRFMjg3QzQ1QTgxOENCN0NFQjgiLCJ4NXQiOiJCZ0Q1OW5SaUJ6Zm5OQVRpaDhSYWdZeTN6cmciLCJ0eXAiOiJKV1QifQ.eyJ2ZXIiOiJFeGNoYW5nZS5DYWxsYmFjay5WMSIsImFwcGN0eHNlbmRlciI6Ik93YURvd25sb2FkQDczODBmNjA1LTU1NjMtNDFlOC1iYTliLWRlYzBkOThhNmU5YSIsImFwcGN0eCI6IntcIm1zZXhjaHByb3RcIjpcIm93YVwiLFwicHJpbWFyeXNpZFwiOlwiUy0xLTUtMjEtMjM4MjAwNDQ1Ni00MTk0NDIzMDQ3LTI3NDkxNzYzNDUtMTY0MzU5NDhcIixcInB1aWRcIjpcIjExNTM5NzcwMjU3MzA0Njk3NzBcIixcIm9pZFwiOlwiMjhkYWY0N2MtNGI2NS00ODNjLWJiM2YtYjVjZmE3Y2FmMDQyXCIsXCJzY29wZVwiOlwiT3dhRG93bmxvYWRcIn0iLCJuYmYiOjE1NTU5MjQxNjUsImV4cCI6MTU1NTkyNDc2NSwiaXNzIjoiMDAwMDAwMDItMDAwMC0wZmYxLWNlMDAtMDAwMDAwMDAwMDAwQDczODBmNjA1LTU1NjMtNDFlOC1iYTliLWRlYzBkOThhNmU5YSIsImF1ZCI6IjAwMDAwMDAyLTAwMDAtMGZmMS1jZTAwLTAwMDAwMDAwMDAwMC9hdHRhY2htZW50cy5vZmZpY2UubmV0QDczODBmNjA1LTU1NjMtNDFlOC1iYTliLWRlYzBkOThhNmU5YSJ9.kQ17UxyYACL2iu8X3Gqd9i7yFLbfR-MWwk7_1UbTivOB2NnO8N5rudu6lr65uLgwxERvhORFKiwRDSUtb0JVu0quo9lbCHYav3BOoSplGuqX5cLahuF16VKFcPKkg-egj06QyeQTKbkcCHge9rWaRMyn-safEirHMQgcZf_orMa22WZ6miDQ4PsOk6-RYDzSScDWcyeWKtKjKLCmQAU8O2c6LAk9M_MxHA5h7w86iksNH7Xx3P2V4Fxw1GdSCoU0lA2z1sWxZHU5nhE85HpBHlC2R35zVbTBfKgK6mOPK_HOkIf_CUm4HFNGtoh8S3tzW9M1PdrkjvnMxSwKd9meyA&amp;animation=true">
            <a:extLst>
              <a:ext uri="{FF2B5EF4-FFF2-40B4-BE49-F238E27FC236}">
                <a16:creationId xmlns:a16="http://schemas.microsoft.com/office/drawing/2014/main" id="{EC0FEDA3-2C7F-41AA-8FE6-C73CE0D1B0C5}"/>
              </a:ext>
            </a:extLst>
          </p:cNvPr>
          <p:cNvPicPr>
            <a:picLocks noChangeAspect="1" noChangeArrowheads="1"/>
          </p:cNvPicPr>
          <p:nvPr/>
        </p:nvPicPr>
        <p:blipFill rotWithShape="1">
          <a:blip r:embed="rId9" cstate="screen">
            <a:extLst>
              <a:ext uri="{28A0092B-C50C-407E-A947-70E740481C1C}">
                <a14:useLocalDpi xmlns:a14="http://schemas.microsoft.com/office/drawing/2010/main"/>
              </a:ext>
            </a:extLst>
          </a:blip>
          <a:srcRect/>
          <a:stretch/>
        </p:blipFill>
        <p:spPr bwMode="auto">
          <a:xfrm rot="1317359">
            <a:off x="4317484" y="4476626"/>
            <a:ext cx="1140248" cy="176570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6" descr="https://attachments.office.net/owa/a-tanaka@kokugakuin.ac.jp/service.svc/s/GetAttachmentThumbnail?id=AAMkAGU5NDhkZDQzLWIxOGMtNGQyOC04ZjJiLTZiMjVjM2U4YjQ2MgBGAAAAAAB1nkWavVZgTJGRQftlCKkqBwCC7CfEV9bbSb08ac03HhfsAAAAAAEMAACC7CfEV9bbSb08ac03HhfsAAD%2BKoqaAAABEgAQAKapvXOcg75OlHEqdTE1GQM%3D&amp;thumbnailType=2&amp;owa=outlook.office.com&amp;scriptVer=2019041503.06&amp;X-OWA-CANARY=8eSh1tq1vkWicsBITxaOYOBCkT8Cx9YYTHx0dB4clkCHXYdvqOZwbpknXGh3OYfqxYSDbR6SuKk.&amp;token=eyJhbGciOiJSUzI1NiIsImtpZCI6IjA2MDBGOUY2NzQ2MjA3MzdFNzM0MDRFMjg3QzQ1QTgxOENCN0NFQjgiLCJ4NXQiOiJCZ0Q1OW5SaUJ6Zm5OQVRpaDhSYWdZeTN6cmciLCJ0eXAiOiJKV1QifQ.eyJ2ZXIiOiJFeGNoYW5nZS5DYWxsYmFjay5WMSIsImFwcGN0eHNlbmRlciI6Ik93YURvd25sb2FkQDczODBmNjA1LTU1NjMtNDFlOC1iYTliLWRlYzBkOThhNmU5YSIsImFwcGN0eCI6IntcIm1zZXhjaHByb3RcIjpcIm93YVwiLFwicHJpbWFyeXNpZFwiOlwiUy0xLTUtMjEtMjM4MjAwNDQ1Ni00MTk0NDIzMDQ3LTI3NDkxNzYzNDUtMTY0MzU5NDhcIixcInB1aWRcIjpcIjExNTM5NzcwMjU3MzA0Njk3NzBcIixcIm9pZFwiOlwiMjhkYWY0N2MtNGI2NS00ODNjLWJiM2YtYjVjZmE3Y2FmMDQyXCIsXCJzY29wZVwiOlwiT3dhRG93bmxvYWRcIn0iLCJuYmYiOjE1NTU5MjQxNjUsImV4cCI6MTU1NTkyNDc2NSwiaXNzIjoiMDAwMDAwMDItMDAwMC0wZmYxLWNlMDAtMDAwMDAwMDAwMDAwQDczODBmNjA1LTU1NjMtNDFlOC1iYTliLWRlYzBkOThhNmU5YSIsImF1ZCI6IjAwMDAwMDAyLTAwMDAtMGZmMS1jZTAwLTAwMDAwMDAwMDAwMC9hdHRhY2htZW50cy5vZmZpY2UubmV0QDczODBmNjA1LTU1NjMtNDFlOC1iYTliLWRlYzBkOThhNmU5YSJ9.kQ17UxyYACL2iu8X3Gqd9i7yFLbfR-MWwk7_1UbTivOB2NnO8N5rudu6lr65uLgwxERvhORFKiwRDSUtb0JVu0quo9lbCHYav3BOoSplGuqX5cLahuF16VKFcPKkg-egj06QyeQTKbkcCHge9rWaRMyn-safEirHMQgcZf_orMa22WZ6miDQ4PsOk6-RYDzSScDWcyeWKtKjKLCmQAU8O2c6LAk9M_MxHA5h7w86iksNH7Xx3P2V4Fxw1GdSCoU0lA2z1sWxZHU5nhE85HpBHlC2R35zVbTBfKgK6mOPK_HOkIf_CUm4HFNGtoh8S3tzW9M1PdrkjvnMxSwKd9meyA&amp;animation=true">
            <a:extLst>
              <a:ext uri="{FF2B5EF4-FFF2-40B4-BE49-F238E27FC236}">
                <a16:creationId xmlns:a16="http://schemas.microsoft.com/office/drawing/2014/main" id="{0400F867-D8B5-48FA-B87C-A2C417035609}"/>
              </a:ext>
            </a:extLst>
          </p:cNvPr>
          <p:cNvPicPr>
            <a:picLocks noChangeAspect="1" noChangeArrowheads="1"/>
          </p:cNvPicPr>
          <p:nvPr/>
        </p:nvPicPr>
        <p:blipFill rotWithShape="1">
          <a:blip r:embed="rId10" cstate="screen">
            <a:extLst>
              <a:ext uri="{28A0092B-C50C-407E-A947-70E740481C1C}">
                <a14:useLocalDpi xmlns:a14="http://schemas.microsoft.com/office/drawing/2010/main"/>
              </a:ext>
            </a:extLst>
          </a:blip>
          <a:srcRect/>
          <a:stretch/>
        </p:blipFill>
        <p:spPr bwMode="auto">
          <a:xfrm>
            <a:off x="6390307" y="4807242"/>
            <a:ext cx="1800225" cy="22418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8" descr="https://attachments.office.net/owa/a-tanaka@kokugakuin.ac.jp/service.svc/s/GetAttachmentThumbnail?id=AAMkAGU5NDhkZDQzLWIxOGMtNGQyOC04ZjJiLTZiMjVjM2U4YjQ2MgBGAAAAAAB1nkWavVZgTJGRQftlCKkqBwCC7CfEV9bbSb08ac03HhfsAAAAAAEMAACC7CfEV9bbSb08ac03HhfsAAD%2BKoqaAAABEgAQAB87IOFGqt5Fnp568gqiwGo%3D&amp;thumbnailType=2&amp;owa=outlook.office.com&amp;scriptVer=2019041503.06&amp;X-OWA-CANARY=8eSh1tq1vkWicsBITxaOYOBCkT8Cx9YYTHx0dB4clkCHXYdvqOZwbpknXGh3OYfqxYSDbR6SuKk.&amp;token=eyJhbGciOiJSUzI1NiIsImtpZCI6IjA2MDBGOUY2NzQ2MjA3MzdFNzM0MDRFMjg3QzQ1QTgxOENCN0NFQjgiLCJ4NXQiOiJCZ0Q1OW5SaUJ6Zm5OQVRpaDhSYWdZeTN6cmciLCJ0eXAiOiJKV1QifQ.eyJ2ZXIiOiJFeGNoYW5nZS5DYWxsYmFjay5WMSIsImFwcGN0eHNlbmRlciI6Ik93YURvd25sb2FkQDczODBmNjA1LTU1NjMtNDFlOC1iYTliLWRlYzBkOThhNmU5YSIsImFwcGN0eCI6IntcIm1zZXhjaHByb3RcIjpcIm93YVwiLFwicHJpbWFyeXNpZFwiOlwiUy0xLTUtMjEtMjM4MjAwNDQ1Ni00MTk0NDIzMDQ3LTI3NDkxNzYzNDUtMTY0MzU5NDhcIixcInB1aWRcIjpcIjExNTM5NzcwMjU3MzA0Njk3NzBcIixcIm9pZFwiOlwiMjhkYWY0N2MtNGI2NS00ODNjLWJiM2YtYjVjZmE3Y2FmMDQyXCIsXCJzY29wZVwiOlwiT3dhRG93bmxvYWRcIn0iLCJuYmYiOjE1NTU5MjQxNjUsImV4cCI6MTU1NTkyNDc2NSwiaXNzIjoiMDAwMDAwMDItMDAwMC0wZmYxLWNlMDAtMDAwMDAwMDAwMDAwQDczODBmNjA1LTU1NjMtNDFlOC1iYTliLWRlYzBkOThhNmU5YSIsImF1ZCI6IjAwMDAwMDAyLTAwMDAtMGZmMS1jZTAwLTAwMDAwMDAwMDAwMC9hdHRhY2htZW50cy5vZmZpY2UubmV0QDczODBmNjA1LTU1NjMtNDFlOC1iYTliLWRlYzBkOThhNmU5YSJ9.kQ17UxyYACL2iu8X3Gqd9i7yFLbfR-MWwk7_1UbTivOB2NnO8N5rudu6lr65uLgwxERvhORFKiwRDSUtb0JVu0quo9lbCHYav3BOoSplGuqX5cLahuF16VKFcPKkg-egj06QyeQTKbkcCHge9rWaRMyn-safEirHMQgcZf_orMa22WZ6miDQ4PsOk6-RYDzSScDWcyeWKtKjKLCmQAU8O2c6LAk9M_MxHA5h7w86iksNH7Xx3P2V4Fxw1GdSCoU0lA2z1sWxZHU5nhE85HpBHlC2R35zVbTBfKgK6mOPK_HOkIf_CUm4HFNGtoh8S3tzW9M1PdrkjvnMxSwKd9meyA&amp;animation=true">
            <a:extLst>
              <a:ext uri="{FF2B5EF4-FFF2-40B4-BE49-F238E27FC236}">
                <a16:creationId xmlns:a16="http://schemas.microsoft.com/office/drawing/2014/main" id="{4AC280DD-4C6E-4A83-B17D-CA03430CDBA4}"/>
              </a:ext>
            </a:extLst>
          </p:cNvPr>
          <p:cNvPicPr>
            <a:picLocks noChangeAspect="1" noChangeArrowheads="1"/>
          </p:cNvPicPr>
          <p:nvPr/>
        </p:nvPicPr>
        <p:blipFill rotWithShape="1">
          <a:blip r:embed="rId11" cstate="screen">
            <a:extLst>
              <a:ext uri="{28A0092B-C50C-407E-A947-70E740481C1C}">
                <a14:useLocalDpi xmlns:a14="http://schemas.microsoft.com/office/drawing/2010/main"/>
              </a:ext>
            </a:extLst>
          </a:blip>
          <a:srcRect/>
          <a:stretch/>
        </p:blipFill>
        <p:spPr bwMode="auto">
          <a:xfrm>
            <a:off x="6416652" y="2325229"/>
            <a:ext cx="1735736" cy="2474393"/>
          </a:xfrm>
          <a:prstGeom prst="rect">
            <a:avLst/>
          </a:prstGeom>
          <a:noFill/>
          <a:extLst>
            <a:ext uri="{909E8E84-426E-40DD-AFC4-6F175D3DCCD1}">
              <a14:hiddenFill xmlns:a14="http://schemas.microsoft.com/office/drawing/2010/main">
                <a:solidFill>
                  <a:srgbClr val="FFFFFF"/>
                </a:solidFill>
              </a14:hiddenFill>
            </a:ext>
          </a:extLst>
        </p:spPr>
      </p:pic>
      <p:sp>
        <p:nvSpPr>
          <p:cNvPr id="13" name="テキスト ボックス 12">
            <a:extLst>
              <a:ext uri="{FF2B5EF4-FFF2-40B4-BE49-F238E27FC236}">
                <a16:creationId xmlns:a16="http://schemas.microsoft.com/office/drawing/2014/main" id="{EA7D2591-2903-4AE8-BF08-A183FE1F19F1}"/>
              </a:ext>
            </a:extLst>
          </p:cNvPr>
          <p:cNvSpPr txBox="1"/>
          <p:nvPr/>
        </p:nvSpPr>
        <p:spPr>
          <a:xfrm>
            <a:off x="1970985" y="242883"/>
            <a:ext cx="5833245" cy="584775"/>
          </a:xfrm>
          <a:prstGeom prst="rect">
            <a:avLst/>
          </a:prstGeom>
          <a:noFill/>
        </p:spPr>
        <p:txBody>
          <a:bodyPr wrap="square" rtlCol="0">
            <a:spAutoFit/>
          </a:bodyPr>
          <a:lstStyle/>
          <a:p>
            <a:r>
              <a:rPr kumimoji="1" lang="ja-JP" altLang="en-US" sz="3200" dirty="0">
                <a:latin typeface="HGP創英角ｺﾞｼｯｸUB" panose="020B0900000000000000" pitchFamily="50" charset="-128"/>
                <a:ea typeface="HGP創英角ｺﾞｼｯｸUB" panose="020B0900000000000000" pitchFamily="50" charset="-128"/>
              </a:rPr>
              <a:t>國學院大學就活準備アプリ</a:t>
            </a:r>
          </a:p>
        </p:txBody>
      </p:sp>
      <p:sp>
        <p:nvSpPr>
          <p:cNvPr id="14" name="テキスト ボックス 13">
            <a:extLst>
              <a:ext uri="{FF2B5EF4-FFF2-40B4-BE49-F238E27FC236}">
                <a16:creationId xmlns:a16="http://schemas.microsoft.com/office/drawing/2014/main" id="{13125597-1DA7-462D-981C-C516C765126D}"/>
              </a:ext>
            </a:extLst>
          </p:cNvPr>
          <p:cNvSpPr txBox="1"/>
          <p:nvPr/>
        </p:nvSpPr>
        <p:spPr>
          <a:xfrm>
            <a:off x="456595" y="4381944"/>
            <a:ext cx="4242816" cy="1200329"/>
          </a:xfrm>
          <a:prstGeom prst="rect">
            <a:avLst/>
          </a:prstGeom>
          <a:noFill/>
        </p:spPr>
        <p:txBody>
          <a:bodyPr wrap="square" rtlCol="0">
            <a:spAutoFit/>
          </a:bodyPr>
          <a:lstStyle/>
          <a:p>
            <a:r>
              <a:rPr kumimoji="1" lang="ja-JP" altLang="en-US" b="1" dirty="0"/>
              <a:t>就職活動に関する情報や</a:t>
            </a:r>
            <a:endParaRPr kumimoji="1" lang="en-US" altLang="ja-JP" b="1" dirty="0"/>
          </a:p>
          <a:p>
            <a:r>
              <a:rPr lang="ja-JP" altLang="en-US" b="1" dirty="0"/>
              <a:t>オススメのエントリー企業情報、</a:t>
            </a:r>
            <a:endParaRPr kumimoji="1" lang="en-US" altLang="ja-JP" b="1" dirty="0"/>
          </a:p>
          <a:p>
            <a:r>
              <a:rPr lang="ja-JP" altLang="en-US" b="1" dirty="0"/>
              <a:t>インターンシップ情報などを</a:t>
            </a:r>
            <a:endParaRPr lang="en-US" altLang="ja-JP" b="1" dirty="0"/>
          </a:p>
          <a:p>
            <a:r>
              <a:rPr lang="ja-JP" altLang="en-US" b="1" dirty="0"/>
              <a:t>プッシュ通知で分かりやすくお知らせ！</a:t>
            </a:r>
            <a:endParaRPr lang="en-US" altLang="ja-JP" b="1" dirty="0"/>
          </a:p>
        </p:txBody>
      </p:sp>
      <p:pic>
        <p:nvPicPr>
          <p:cNvPr id="15" name="Picture 2" descr="https://attachments.office.net/owa/a-tanaka@kokugakuin.ac.jp/service.svc/s/GetAttachmentThumbnail?id=AAMkAGU5NDhkZDQzLWIxOGMtNGQyOC04ZjJiLTZiMjVjM2U4YjQ2MgBGAAAAAAB1nkWavVZgTJGRQftlCKkqBwCC7CfEV9bbSb08ac03HhfsAAAAAAEMAACC7CfEV9bbSb08ac03HhfsAAEAN1OHAAABEgAQAG9WYlfkWmFLsIDSq%2FqK324%3D&amp;thumbnailType=2&amp;owa=outlook.office.com&amp;scriptVer=2019042202.07&amp;X-OWA-CANARY=-JGtEZ6UTUaQY39Okwn7cuCPJWivytYYuYflIcKPsuDvI3hauSS6gY6puI2iHII7aGubUQ-3THg.&amp;token=eyJhbGciOiJSUzI1NiIsImtpZCI6IjA2MDBGOUY2NzQ2MjA3MzdFNzM0MDRFMjg3QzQ1QTgxOENCN0NFQjgiLCJ4NXQiOiJCZ0Q1OW5SaUJ6Zm5OQVRpaDhSYWdZeTN6cmciLCJ0eXAiOiJKV1QifQ.eyJ2ZXIiOiJFeGNoYW5nZS5DYWxsYmFjay5WMSIsImFwcGN0eHNlbmRlciI6Ik93YURvd25sb2FkQDczODBmNjA1LTU1NjMtNDFlOC1iYTliLWRlYzBkOThhNmU5YSIsImFwcGN0eCI6IntcIm1zZXhjaHByb3RcIjpcIm93YVwiLFwicHJpbWFyeXNpZFwiOlwiUy0xLTUtMjEtMjM4MjAwNDQ1Ni00MTk0NDIzMDQ3LTI3NDkxNzYzNDUtMTY0MzU5NDhcIixcInB1aWRcIjpcIjExNTM5NzcwMjU3MzA0Njk3NzBcIixcIm9pZFwiOlwiMjhkYWY0N2MtNGI2NS00ODNjLWJiM2YtYjVjZmE3Y2FmMDQyXCIsXCJzY29wZVwiOlwiT3dhRG93bmxvYWRcIn0iLCJuYmYiOjE1NTYzMjgxNDYsImV4cCI6MTU1NjMyODc0NiwiaXNzIjoiMDAwMDAwMDItMDAwMC0wZmYxLWNlMDAtMDAwMDAwMDAwMDAwQDczODBmNjA1LTU1NjMtNDFlOC1iYTliLWRlYzBkOThhNmU5YSIsImF1ZCI6IjAwMDAwMDAyLTAwMDAtMGZmMS1jZTAwLTAwMDAwMDAwMDAwMC9hdHRhY2htZW50cy5vZmZpY2UubmV0QDczODBmNjA1LTU1NjMtNDFlOC1iYTliLWRlYzBkOThhNmU5YSJ9.inBMu-3kLdLGJoKRqZhiqB3ydTa1wvBTUuSd4vxVgQfgu2TifItePD38kG4P0YnIBRZiq34dKS4wzrBCP5iiIrl7ZMqQ0pTMhMmef_wftiV54CRSBU_GTOtBbwXglAT-QPwYYJu-B_v1QadtabKJb8zweD1iGZxYTaDjNtOKDRErghn_zOKvaptElF8vuakF_a4sDIYLu7_DETLuKw48EzRZTydzH4eWstgut7yoMssU0oitw37wW_eMNyAdxzsugh2f4L40wtZKQ5z2oAK2HV7sBZIefp_gcla0LkOY-lnAfh9SsV73h5ER9WlzsxOO4J9g-YJfBUSGyr1uaoSIhQ&amp;animation=true">
            <a:extLst>
              <a:ext uri="{FF2B5EF4-FFF2-40B4-BE49-F238E27FC236}">
                <a16:creationId xmlns:a16="http://schemas.microsoft.com/office/drawing/2014/main" id="{5FFD20B3-CE7A-4570-8522-9343AE7ED5EB}"/>
              </a:ext>
            </a:extLst>
          </p:cNvPr>
          <p:cNvPicPr>
            <a:picLocks noChangeAspect="1" noChangeArrowheads="1"/>
          </p:cNvPicPr>
          <p:nvPr/>
        </p:nvPicPr>
        <p:blipFill rotWithShape="1">
          <a:blip r:embed="rId12" cstate="screen">
            <a:extLst>
              <a:ext uri="{28A0092B-C50C-407E-A947-70E740481C1C}">
                <a14:useLocalDpi xmlns:a14="http://schemas.microsoft.com/office/drawing/2010/main"/>
              </a:ext>
            </a:extLst>
          </a:blip>
          <a:srcRect/>
          <a:stretch/>
        </p:blipFill>
        <p:spPr bwMode="auto">
          <a:xfrm rot="20798933">
            <a:off x="3755258" y="2603232"/>
            <a:ext cx="1245018" cy="18799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02290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911380" y="2086014"/>
            <a:ext cx="3647152" cy="369332"/>
          </a:xfrm>
          <a:prstGeom prst="rect">
            <a:avLst/>
          </a:prstGeom>
          <a:noFill/>
        </p:spPr>
        <p:txBody>
          <a:bodyPr wrap="none" rtlCol="0">
            <a:spAutoFit/>
          </a:bodyPr>
          <a:lstStyle/>
          <a:p>
            <a:r>
              <a:rPr lang="ja-JP" altLang="en-US" dirty="0">
                <a:latin typeface="HG創英ﾌﾟﾚｾﾞﾝｽEB" panose="02020809000000000000" pitchFamily="17" charset="-128"/>
                <a:ea typeface="HG創英ﾌﾟﾚｾﾞﾝｽEB" panose="02020809000000000000" pitchFamily="17" charset="-128"/>
              </a:rPr>
              <a:t>ご清聴ありがとうございました。</a:t>
            </a:r>
            <a:endParaRPr lang="en-US" altLang="ja-JP" dirty="0">
              <a:latin typeface="HG創英ﾌﾟﾚｾﾞﾝｽEB" panose="02020809000000000000" pitchFamily="17" charset="-128"/>
              <a:ea typeface="HG創英ﾌﾟﾚｾﾞﾝｽEB" panose="02020809000000000000" pitchFamily="17" charset="-128"/>
            </a:endParaRPr>
          </a:p>
        </p:txBody>
      </p:sp>
    </p:spTree>
    <p:extLst>
      <p:ext uri="{BB962C8B-B14F-4D97-AF65-F5344CB8AC3E}">
        <p14:creationId xmlns:p14="http://schemas.microsoft.com/office/powerpoint/2010/main" val="28991364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線コネクタ 1">
            <a:extLst>
              <a:ext uri="{FF2B5EF4-FFF2-40B4-BE49-F238E27FC236}">
                <a16:creationId xmlns:a16="http://schemas.microsoft.com/office/drawing/2014/main" id="{536CA62A-73EF-439B-BCA0-38AEEA37932E}"/>
              </a:ext>
            </a:extLst>
          </p:cNvPr>
          <p:cNvCxnSpPr>
            <a:cxnSpLocks/>
          </p:cNvCxnSpPr>
          <p:nvPr/>
        </p:nvCxnSpPr>
        <p:spPr>
          <a:xfrm flipV="1">
            <a:off x="0" y="603048"/>
            <a:ext cx="9144000" cy="21771"/>
          </a:xfrm>
          <a:prstGeom prst="line">
            <a:avLst/>
          </a:prstGeom>
          <a:ln w="12700">
            <a:solidFill>
              <a:schemeClr val="bg1">
                <a:lumMod val="85000"/>
              </a:schemeClr>
            </a:solidFill>
          </a:ln>
        </p:spPr>
        <p:style>
          <a:lnRef idx="1">
            <a:schemeClr val="accent2"/>
          </a:lnRef>
          <a:fillRef idx="0">
            <a:schemeClr val="accent2"/>
          </a:fillRef>
          <a:effectRef idx="0">
            <a:schemeClr val="accent2"/>
          </a:effectRef>
          <a:fontRef idx="minor">
            <a:schemeClr val="tx1"/>
          </a:fontRef>
        </p:style>
      </p:cxnSp>
      <p:sp>
        <p:nvSpPr>
          <p:cNvPr id="3" name="テキスト ボックス 2">
            <a:extLst>
              <a:ext uri="{FF2B5EF4-FFF2-40B4-BE49-F238E27FC236}">
                <a16:creationId xmlns:a16="http://schemas.microsoft.com/office/drawing/2014/main" id="{AA8676C1-B046-424E-8FAA-533205D7A04C}"/>
              </a:ext>
            </a:extLst>
          </p:cNvPr>
          <p:cNvSpPr txBox="1"/>
          <p:nvPr/>
        </p:nvSpPr>
        <p:spPr>
          <a:xfrm>
            <a:off x="303587" y="77744"/>
            <a:ext cx="3158071" cy="442035"/>
          </a:xfrm>
          <a:prstGeom prst="rect">
            <a:avLst/>
          </a:prstGeom>
          <a:noFill/>
        </p:spPr>
        <p:txBody>
          <a:bodyPr wrap="square" lIns="36000" tIns="36000" rIns="36000" bIns="36000" rtlCol="0">
            <a:spAutoFit/>
          </a:bodyPr>
          <a:lstStyle/>
          <a:p>
            <a:r>
              <a:rPr lang="ja-JP" altLang="en-US" sz="2400" dirty="0">
                <a:latin typeface="+mn-ea"/>
              </a:rPr>
              <a:t>本動画の内容</a:t>
            </a:r>
            <a:endParaRPr kumimoji="1" lang="ja-JP" altLang="en-US" sz="2400" dirty="0">
              <a:latin typeface="+mn-ea"/>
            </a:endParaRPr>
          </a:p>
        </p:txBody>
      </p:sp>
      <p:sp>
        <p:nvSpPr>
          <p:cNvPr id="19" name="正方形/長方形 18">
            <a:extLst>
              <a:ext uri="{FF2B5EF4-FFF2-40B4-BE49-F238E27FC236}">
                <a16:creationId xmlns:a16="http://schemas.microsoft.com/office/drawing/2014/main" id="{CDC6EA45-80A1-48D5-A21F-1461E9BEBFE7}"/>
              </a:ext>
            </a:extLst>
          </p:cNvPr>
          <p:cNvSpPr/>
          <p:nvPr/>
        </p:nvSpPr>
        <p:spPr>
          <a:xfrm>
            <a:off x="1199104" y="1075455"/>
            <a:ext cx="703943" cy="725714"/>
          </a:xfrm>
          <a:prstGeom prst="rect">
            <a:avLst/>
          </a:prstGeom>
          <a:solidFill>
            <a:srgbClr val="FF0000"/>
          </a:solidFill>
          <a:ln w="127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3200" dirty="0">
                <a:solidFill>
                  <a:schemeClr val="bg1"/>
                </a:solidFill>
              </a:rPr>
              <a:t>１</a:t>
            </a:r>
            <a:endParaRPr kumimoji="1" lang="ja-JP" altLang="en-US" dirty="0">
              <a:solidFill>
                <a:schemeClr val="bg1"/>
              </a:solidFill>
            </a:endParaRPr>
          </a:p>
        </p:txBody>
      </p:sp>
      <p:sp>
        <p:nvSpPr>
          <p:cNvPr id="22" name="正方形/長方形 21">
            <a:extLst>
              <a:ext uri="{FF2B5EF4-FFF2-40B4-BE49-F238E27FC236}">
                <a16:creationId xmlns:a16="http://schemas.microsoft.com/office/drawing/2014/main" id="{E99F35D4-9297-4ED1-8764-9ECAE8066506}"/>
              </a:ext>
            </a:extLst>
          </p:cNvPr>
          <p:cNvSpPr/>
          <p:nvPr/>
        </p:nvSpPr>
        <p:spPr>
          <a:xfrm>
            <a:off x="1199104" y="2435331"/>
            <a:ext cx="703943" cy="725714"/>
          </a:xfrm>
          <a:prstGeom prst="rect">
            <a:avLst/>
          </a:prstGeom>
          <a:noFill/>
          <a:ln w="127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3200" dirty="0">
                <a:solidFill>
                  <a:schemeClr val="tx1"/>
                </a:solidFill>
              </a:rPr>
              <a:t>２</a:t>
            </a:r>
            <a:endParaRPr kumimoji="1" lang="ja-JP" altLang="en-US" dirty="0">
              <a:solidFill>
                <a:schemeClr val="tx1"/>
              </a:solidFill>
            </a:endParaRPr>
          </a:p>
        </p:txBody>
      </p:sp>
      <p:sp>
        <p:nvSpPr>
          <p:cNvPr id="24" name="テキスト ボックス 23">
            <a:extLst>
              <a:ext uri="{FF2B5EF4-FFF2-40B4-BE49-F238E27FC236}">
                <a16:creationId xmlns:a16="http://schemas.microsoft.com/office/drawing/2014/main" id="{9E496529-1339-4436-8B0A-2AD0028BBFF5}"/>
              </a:ext>
            </a:extLst>
          </p:cNvPr>
          <p:cNvSpPr txBox="1"/>
          <p:nvPr/>
        </p:nvSpPr>
        <p:spPr>
          <a:xfrm>
            <a:off x="2225987" y="1216394"/>
            <a:ext cx="5176159" cy="584775"/>
          </a:xfrm>
          <a:prstGeom prst="rect">
            <a:avLst/>
          </a:prstGeom>
          <a:noFill/>
        </p:spPr>
        <p:txBody>
          <a:bodyPr wrap="square" rtlCol="0">
            <a:spAutoFit/>
          </a:bodyPr>
          <a:lstStyle/>
          <a:p>
            <a:r>
              <a:rPr lang="ja-JP" altLang="en-US" sz="3200" dirty="0">
                <a:solidFill>
                  <a:srgbClr val="FF0000"/>
                </a:solidFill>
                <a:latin typeface="メイリオ" panose="020B0604030504040204" pitchFamily="50" charset="-128"/>
                <a:ea typeface="メイリオ" panose="020B0604030504040204" pitchFamily="50" charset="-128"/>
              </a:rPr>
              <a:t>最新の就職状況について</a:t>
            </a:r>
            <a:endParaRPr lang="en-US" altLang="ja-JP" sz="3200" dirty="0">
              <a:solidFill>
                <a:srgbClr val="FF0000"/>
              </a:solidFill>
              <a:latin typeface="メイリオ" panose="020B0604030504040204" pitchFamily="50" charset="-128"/>
              <a:ea typeface="メイリオ" panose="020B0604030504040204" pitchFamily="50" charset="-128"/>
            </a:endParaRPr>
          </a:p>
        </p:txBody>
      </p:sp>
      <p:sp>
        <p:nvSpPr>
          <p:cNvPr id="27" name="テキスト ボックス 26">
            <a:extLst>
              <a:ext uri="{FF2B5EF4-FFF2-40B4-BE49-F238E27FC236}">
                <a16:creationId xmlns:a16="http://schemas.microsoft.com/office/drawing/2014/main" id="{33D1023A-8087-4404-84B0-0578761B8795}"/>
              </a:ext>
            </a:extLst>
          </p:cNvPr>
          <p:cNvSpPr txBox="1"/>
          <p:nvPr/>
        </p:nvSpPr>
        <p:spPr>
          <a:xfrm>
            <a:off x="2225987" y="2576270"/>
            <a:ext cx="5647873" cy="584775"/>
          </a:xfrm>
          <a:prstGeom prst="rect">
            <a:avLst/>
          </a:prstGeom>
          <a:noFill/>
        </p:spPr>
        <p:txBody>
          <a:bodyPr wrap="square" rtlCol="0">
            <a:spAutoFit/>
          </a:bodyPr>
          <a:lstStyle/>
          <a:p>
            <a:r>
              <a:rPr lang="ja-JP" altLang="en-US" sz="3200" dirty="0">
                <a:latin typeface="メイリオ" panose="020B0604030504040204" pitchFamily="50" charset="-128"/>
                <a:ea typeface="メイリオ" panose="020B0604030504040204" pitchFamily="50" charset="-128"/>
              </a:rPr>
              <a:t>大学院生の就職活動について</a:t>
            </a:r>
            <a:endParaRPr lang="en-US" altLang="ja-JP" sz="3200" dirty="0">
              <a:latin typeface="メイリオ" panose="020B0604030504040204" pitchFamily="50" charset="-128"/>
              <a:ea typeface="メイリオ" panose="020B0604030504040204" pitchFamily="50" charset="-128"/>
            </a:endParaRPr>
          </a:p>
        </p:txBody>
      </p:sp>
      <p:sp>
        <p:nvSpPr>
          <p:cNvPr id="28" name="正方形/長方形 27">
            <a:extLst>
              <a:ext uri="{FF2B5EF4-FFF2-40B4-BE49-F238E27FC236}">
                <a16:creationId xmlns:a16="http://schemas.microsoft.com/office/drawing/2014/main" id="{310B4CFA-865A-4AD8-8621-7F7CC31E157E}"/>
              </a:ext>
            </a:extLst>
          </p:cNvPr>
          <p:cNvSpPr/>
          <p:nvPr/>
        </p:nvSpPr>
        <p:spPr>
          <a:xfrm>
            <a:off x="1195615" y="3795207"/>
            <a:ext cx="703943" cy="725714"/>
          </a:xfrm>
          <a:prstGeom prst="rect">
            <a:avLst/>
          </a:prstGeom>
          <a:noFill/>
          <a:ln w="127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3200" dirty="0">
                <a:solidFill>
                  <a:schemeClr val="tx1"/>
                </a:solidFill>
              </a:rPr>
              <a:t>３</a:t>
            </a:r>
            <a:endParaRPr kumimoji="1" lang="ja-JP" altLang="en-US" dirty="0">
              <a:solidFill>
                <a:schemeClr val="tx1"/>
              </a:solidFill>
            </a:endParaRPr>
          </a:p>
        </p:txBody>
      </p:sp>
      <p:sp>
        <p:nvSpPr>
          <p:cNvPr id="29" name="テキスト ボックス 28">
            <a:extLst>
              <a:ext uri="{FF2B5EF4-FFF2-40B4-BE49-F238E27FC236}">
                <a16:creationId xmlns:a16="http://schemas.microsoft.com/office/drawing/2014/main" id="{19ACE5F1-B46A-4ADD-8E31-8B587B61D0DE}"/>
              </a:ext>
            </a:extLst>
          </p:cNvPr>
          <p:cNvSpPr txBox="1"/>
          <p:nvPr/>
        </p:nvSpPr>
        <p:spPr>
          <a:xfrm>
            <a:off x="2222498" y="3936146"/>
            <a:ext cx="6385451" cy="584775"/>
          </a:xfrm>
          <a:prstGeom prst="rect">
            <a:avLst/>
          </a:prstGeom>
          <a:noFill/>
        </p:spPr>
        <p:txBody>
          <a:bodyPr wrap="square" rtlCol="0">
            <a:spAutoFit/>
          </a:bodyPr>
          <a:lstStyle/>
          <a:p>
            <a:r>
              <a:rPr lang="ja-JP" altLang="en-US" sz="3200" dirty="0">
                <a:latin typeface="メイリオ" panose="020B0604030504040204" pitchFamily="50" charset="-128"/>
                <a:ea typeface="メイリオ" panose="020B0604030504040204" pitchFamily="50" charset="-128"/>
              </a:rPr>
              <a:t>外国人留学生の就職活動について</a:t>
            </a:r>
            <a:endParaRPr lang="en-US" altLang="ja-JP" sz="3200" dirty="0">
              <a:latin typeface="メイリオ" panose="020B0604030504040204" pitchFamily="50" charset="-128"/>
              <a:ea typeface="メイリオ" panose="020B0604030504040204" pitchFamily="50" charset="-128"/>
            </a:endParaRPr>
          </a:p>
        </p:txBody>
      </p:sp>
      <p:sp>
        <p:nvSpPr>
          <p:cNvPr id="30" name="正方形/長方形 29">
            <a:extLst>
              <a:ext uri="{FF2B5EF4-FFF2-40B4-BE49-F238E27FC236}">
                <a16:creationId xmlns:a16="http://schemas.microsoft.com/office/drawing/2014/main" id="{E8FC8C1E-ABB4-43E1-BD3D-82C2A8CBC4C3}"/>
              </a:ext>
            </a:extLst>
          </p:cNvPr>
          <p:cNvSpPr/>
          <p:nvPr/>
        </p:nvSpPr>
        <p:spPr>
          <a:xfrm>
            <a:off x="1195615" y="5155083"/>
            <a:ext cx="703943" cy="725714"/>
          </a:xfrm>
          <a:prstGeom prst="rect">
            <a:avLst/>
          </a:prstGeom>
          <a:noFill/>
          <a:ln w="127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3200" dirty="0">
                <a:solidFill>
                  <a:schemeClr val="tx1"/>
                </a:solidFill>
              </a:rPr>
              <a:t>４</a:t>
            </a:r>
            <a:endParaRPr kumimoji="1" lang="ja-JP" altLang="en-US" dirty="0">
              <a:solidFill>
                <a:schemeClr val="tx1"/>
              </a:solidFill>
            </a:endParaRPr>
          </a:p>
        </p:txBody>
      </p:sp>
      <p:sp>
        <p:nvSpPr>
          <p:cNvPr id="31" name="テキスト ボックス 30">
            <a:extLst>
              <a:ext uri="{FF2B5EF4-FFF2-40B4-BE49-F238E27FC236}">
                <a16:creationId xmlns:a16="http://schemas.microsoft.com/office/drawing/2014/main" id="{17186616-28BC-4F49-A1A5-E8A058685860}"/>
              </a:ext>
            </a:extLst>
          </p:cNvPr>
          <p:cNvSpPr txBox="1"/>
          <p:nvPr/>
        </p:nvSpPr>
        <p:spPr>
          <a:xfrm>
            <a:off x="2222498" y="5296022"/>
            <a:ext cx="6385451" cy="584775"/>
          </a:xfrm>
          <a:prstGeom prst="rect">
            <a:avLst/>
          </a:prstGeom>
          <a:noFill/>
        </p:spPr>
        <p:txBody>
          <a:bodyPr wrap="square" rtlCol="0">
            <a:spAutoFit/>
          </a:bodyPr>
          <a:lstStyle/>
          <a:p>
            <a:r>
              <a:rPr lang="ja-JP" altLang="en-US" sz="3200" dirty="0">
                <a:latin typeface="メイリオ" panose="020B0604030504040204" pitchFamily="50" charset="-128"/>
                <a:ea typeface="メイリオ" panose="020B0604030504040204" pitchFamily="50" charset="-128"/>
              </a:rPr>
              <a:t>本学キャリア支援体制について</a:t>
            </a:r>
            <a:endParaRPr lang="en-US" altLang="ja-JP" sz="32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1000213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グラフ 1">
            <a:extLst>
              <a:ext uri="{FF2B5EF4-FFF2-40B4-BE49-F238E27FC236}">
                <a16:creationId xmlns:a16="http://schemas.microsoft.com/office/drawing/2014/main" id="{7B3F28CA-1774-4062-AB16-3924922C2C87}"/>
              </a:ext>
            </a:extLst>
          </p:cNvPr>
          <p:cNvGraphicFramePr>
            <a:graphicFrameLocks/>
          </p:cNvGraphicFramePr>
          <p:nvPr>
            <p:extLst>
              <p:ext uri="{D42A27DB-BD31-4B8C-83A1-F6EECF244321}">
                <p14:modId xmlns:p14="http://schemas.microsoft.com/office/powerpoint/2010/main" val="1545954112"/>
              </p:ext>
            </p:extLst>
          </p:nvPr>
        </p:nvGraphicFramePr>
        <p:xfrm>
          <a:off x="65148" y="1682496"/>
          <a:ext cx="8919053" cy="4692988"/>
        </p:xfrm>
        <a:graphic>
          <a:graphicData uri="http://schemas.openxmlformats.org/drawingml/2006/chart">
            <c:chart xmlns:c="http://schemas.openxmlformats.org/drawingml/2006/chart" xmlns:r="http://schemas.openxmlformats.org/officeDocument/2006/relationships" r:id="rId3"/>
          </a:graphicData>
        </a:graphic>
      </p:graphicFrame>
      <p:sp>
        <p:nvSpPr>
          <p:cNvPr id="3" name="テキスト ボックス 2">
            <a:extLst>
              <a:ext uri="{FF2B5EF4-FFF2-40B4-BE49-F238E27FC236}">
                <a16:creationId xmlns:a16="http://schemas.microsoft.com/office/drawing/2014/main" id="{7A5E0C58-A132-4B3D-954A-95A6695C23B0}"/>
              </a:ext>
            </a:extLst>
          </p:cNvPr>
          <p:cNvSpPr txBox="1"/>
          <p:nvPr/>
        </p:nvSpPr>
        <p:spPr>
          <a:xfrm>
            <a:off x="474724" y="195923"/>
            <a:ext cx="8221220" cy="1569660"/>
          </a:xfrm>
          <a:prstGeom prst="rect">
            <a:avLst/>
          </a:prstGeom>
          <a:noFill/>
        </p:spPr>
        <p:txBody>
          <a:bodyPr wrap="square" rtlCol="0">
            <a:spAutoFit/>
          </a:bodyPr>
          <a:lstStyle/>
          <a:p>
            <a:r>
              <a:rPr lang="ja-JP" altLang="en-US" sz="3200" dirty="0">
                <a:latin typeface="HGP創英角ｺﾞｼｯｸUB" panose="020B0900000000000000" pitchFamily="50" charset="-128"/>
                <a:ea typeface="HGP創英角ｺﾞｼｯｸUB" panose="020B0900000000000000" pitchFamily="50" charset="-128"/>
              </a:rPr>
              <a:t>　現在の就職環境①</a:t>
            </a:r>
            <a:endParaRPr lang="en-US" altLang="ja-JP" sz="3200" dirty="0">
              <a:latin typeface="HGP創英角ｺﾞｼｯｸUB" panose="020B0900000000000000" pitchFamily="50" charset="-128"/>
              <a:ea typeface="HGP創英角ｺﾞｼｯｸUB" panose="020B0900000000000000" pitchFamily="50" charset="-128"/>
            </a:endParaRPr>
          </a:p>
          <a:p>
            <a:endParaRPr lang="en-US" altLang="ja-JP" sz="1000" dirty="0">
              <a:latin typeface="HGP創英角ｺﾞｼｯｸUB" panose="020B0900000000000000" pitchFamily="50" charset="-128"/>
              <a:ea typeface="HGP創英角ｺﾞｼｯｸUB" panose="020B0900000000000000" pitchFamily="50" charset="-128"/>
            </a:endParaRPr>
          </a:p>
          <a:p>
            <a:r>
              <a:rPr lang="ja-JP" altLang="en-US" dirty="0">
                <a:latin typeface="HGP創英角ｺﾞｼｯｸUB" panose="020B0900000000000000" pitchFamily="50" charset="-128"/>
                <a:ea typeface="HGP創英角ｺﾞｼｯｸUB" panose="020B0900000000000000" pitchFamily="50" charset="-128"/>
              </a:rPr>
              <a:t>大卒求人倍率は前年の１．８３倍より０．３ポイント低下。</a:t>
            </a:r>
            <a:endParaRPr lang="en-US" altLang="ja-JP" dirty="0">
              <a:latin typeface="HGP創英角ｺﾞｼｯｸUB" panose="020B0900000000000000" pitchFamily="50" charset="-128"/>
              <a:ea typeface="HGP創英角ｺﾞｼｯｸUB" panose="020B0900000000000000" pitchFamily="50" charset="-128"/>
            </a:endParaRPr>
          </a:p>
          <a:p>
            <a:r>
              <a:rPr lang="ja-JP" altLang="en-US" dirty="0">
                <a:latin typeface="HGP創英角ｺﾞｼｯｸUB" panose="020B0900000000000000" pitchFamily="50" charset="-128"/>
                <a:ea typeface="HGP創英角ｺﾞｼｯｸUB" panose="020B0900000000000000" pitchFamily="50" charset="-128"/>
              </a:rPr>
              <a:t>新型コロナウイルス感染拡大により企業が採用計画を縮小したことがうかがえる。</a:t>
            </a:r>
            <a:endParaRPr lang="en-US" altLang="ja-JP" sz="1600" dirty="0">
              <a:latin typeface="HGP創英角ｺﾞｼｯｸUB" panose="020B0900000000000000" pitchFamily="50" charset="-128"/>
              <a:ea typeface="HGP創英角ｺﾞｼｯｸUB" panose="020B0900000000000000" pitchFamily="50" charset="-128"/>
            </a:endParaRPr>
          </a:p>
          <a:p>
            <a:r>
              <a:rPr lang="ja-JP" altLang="en-US" dirty="0">
                <a:latin typeface="HGP創英角ｺﾞｼｯｸUB" panose="020B0900000000000000" pitchFamily="50" charset="-128"/>
                <a:ea typeface="HGP創英角ｺﾞｼｯｸUB" panose="020B0900000000000000" pitchFamily="50" charset="-128"/>
              </a:rPr>
              <a:t>新型コロナの影響は数年続く見立てもあり、今後も採用数の減少が続く可能性あり。</a:t>
            </a:r>
            <a:endParaRPr lang="en-US" altLang="ja-JP" dirty="0">
              <a:latin typeface="HGP創英角ｺﾞｼｯｸUB" panose="020B0900000000000000" pitchFamily="50" charset="-128"/>
              <a:ea typeface="HGP創英角ｺﾞｼｯｸUB" panose="020B0900000000000000" pitchFamily="50" charset="-128"/>
            </a:endParaRPr>
          </a:p>
        </p:txBody>
      </p:sp>
      <p:sp>
        <p:nvSpPr>
          <p:cNvPr id="4" name="テキスト ボックス 3">
            <a:extLst>
              <a:ext uri="{FF2B5EF4-FFF2-40B4-BE49-F238E27FC236}">
                <a16:creationId xmlns:a16="http://schemas.microsoft.com/office/drawing/2014/main" id="{9EECBA9A-A07D-4FAF-BA08-53F18857EEC9}"/>
              </a:ext>
            </a:extLst>
          </p:cNvPr>
          <p:cNvSpPr txBox="1"/>
          <p:nvPr/>
        </p:nvSpPr>
        <p:spPr>
          <a:xfrm>
            <a:off x="4267497" y="6375484"/>
            <a:ext cx="4876503" cy="253916"/>
          </a:xfrm>
          <a:prstGeom prst="rect">
            <a:avLst/>
          </a:prstGeom>
          <a:noFill/>
        </p:spPr>
        <p:txBody>
          <a:bodyPr wrap="square" rtlCol="0">
            <a:spAutoFit/>
          </a:bodyPr>
          <a:lstStyle/>
          <a:p>
            <a:r>
              <a:rPr lang="ja-JP" altLang="en-US" sz="1050" dirty="0"/>
              <a:t>　出典：リクルートワークス研究所「第</a:t>
            </a:r>
            <a:r>
              <a:rPr lang="en-US" altLang="ja-JP" sz="1050" dirty="0"/>
              <a:t>37</a:t>
            </a:r>
            <a:r>
              <a:rPr lang="ja-JP" altLang="en-US" sz="1050" dirty="0"/>
              <a:t>回ワークス大卒求人倍率調査（</a:t>
            </a:r>
            <a:r>
              <a:rPr lang="en-US" altLang="ja-JP" sz="1050" dirty="0"/>
              <a:t>2021</a:t>
            </a:r>
            <a:r>
              <a:rPr lang="ja-JP" altLang="en-US" sz="1050" dirty="0"/>
              <a:t>年卒）」</a:t>
            </a:r>
            <a:endParaRPr lang="en-US" altLang="ja-JP" sz="1050" dirty="0"/>
          </a:p>
        </p:txBody>
      </p:sp>
      <p:sp>
        <p:nvSpPr>
          <p:cNvPr id="5" name="正方形/長方形 4">
            <a:extLst>
              <a:ext uri="{FF2B5EF4-FFF2-40B4-BE49-F238E27FC236}">
                <a16:creationId xmlns:a16="http://schemas.microsoft.com/office/drawing/2014/main" id="{DF5569AF-4B0F-4367-97F6-31C71A143636}"/>
              </a:ext>
            </a:extLst>
          </p:cNvPr>
          <p:cNvSpPr/>
          <p:nvPr/>
        </p:nvSpPr>
        <p:spPr>
          <a:xfrm>
            <a:off x="8016397" y="3550289"/>
            <a:ext cx="590550" cy="266700"/>
          </a:xfrm>
          <a:prstGeom prst="rect">
            <a:avLst/>
          </a:prstGeom>
          <a:noFill/>
          <a:ln w="38100">
            <a:solidFill>
              <a:srgbClr val="FF000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8357546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7A66D93B-4882-4930-838F-0BA4ABD6BDED}"/>
              </a:ext>
            </a:extLst>
          </p:cNvPr>
          <p:cNvSpPr txBox="1"/>
          <p:nvPr/>
        </p:nvSpPr>
        <p:spPr>
          <a:xfrm>
            <a:off x="474724" y="145123"/>
            <a:ext cx="8221220" cy="1015663"/>
          </a:xfrm>
          <a:prstGeom prst="rect">
            <a:avLst/>
          </a:prstGeom>
          <a:noFill/>
        </p:spPr>
        <p:txBody>
          <a:bodyPr wrap="square" rtlCol="0">
            <a:spAutoFit/>
          </a:bodyPr>
          <a:lstStyle/>
          <a:p>
            <a:r>
              <a:rPr lang="ja-JP" altLang="en-US" sz="3200" dirty="0">
                <a:latin typeface="HGP創英角ｺﾞｼｯｸUB" panose="020B0900000000000000" pitchFamily="50" charset="-128"/>
                <a:ea typeface="HGP創英角ｺﾞｼｯｸUB" panose="020B0900000000000000" pitchFamily="50" charset="-128"/>
              </a:rPr>
              <a:t>　今後の就職環境</a:t>
            </a:r>
            <a:endParaRPr lang="en-US" altLang="ja-JP" sz="3200" dirty="0">
              <a:latin typeface="HGP創英角ｺﾞｼｯｸUB" panose="020B0900000000000000" pitchFamily="50" charset="-128"/>
              <a:ea typeface="HGP創英角ｺﾞｼｯｸUB" panose="020B0900000000000000" pitchFamily="50" charset="-128"/>
            </a:endParaRPr>
          </a:p>
          <a:p>
            <a:endParaRPr lang="en-US" altLang="ja-JP" sz="1000" dirty="0">
              <a:latin typeface="HGP創英角ｺﾞｼｯｸUB" panose="020B0900000000000000" pitchFamily="50" charset="-128"/>
              <a:ea typeface="HGP創英角ｺﾞｼｯｸUB" panose="020B0900000000000000" pitchFamily="50" charset="-128"/>
            </a:endParaRPr>
          </a:p>
          <a:p>
            <a:r>
              <a:rPr lang="ja-JP" altLang="en-US" dirty="0">
                <a:latin typeface="HGP創英角ｺﾞｼｯｸUB" panose="020B0900000000000000" pitchFamily="50" charset="-128"/>
                <a:ea typeface="HGP創英角ｺﾞｼｯｸUB" panose="020B0900000000000000" pitchFamily="50" charset="-128"/>
              </a:rPr>
              <a:t>新型コロナウイルスの影響によって、就職活動の様相が大きく変わる。</a:t>
            </a:r>
            <a:endParaRPr lang="en-US" altLang="ja-JP" dirty="0">
              <a:latin typeface="HGP創英角ｺﾞｼｯｸUB" panose="020B0900000000000000" pitchFamily="50" charset="-128"/>
              <a:ea typeface="HGP創英角ｺﾞｼｯｸUB" panose="020B0900000000000000" pitchFamily="50" charset="-128"/>
            </a:endParaRPr>
          </a:p>
        </p:txBody>
      </p:sp>
      <p:sp>
        <p:nvSpPr>
          <p:cNvPr id="3" name="円/楕円 50">
            <a:extLst>
              <a:ext uri="{FF2B5EF4-FFF2-40B4-BE49-F238E27FC236}">
                <a16:creationId xmlns:a16="http://schemas.microsoft.com/office/drawing/2014/main" id="{ECD7B4C1-036B-426C-A9AD-588BE25B6DC4}"/>
              </a:ext>
            </a:extLst>
          </p:cNvPr>
          <p:cNvSpPr/>
          <p:nvPr/>
        </p:nvSpPr>
        <p:spPr bwMode="auto">
          <a:xfrm>
            <a:off x="187926" y="1301098"/>
            <a:ext cx="2333328" cy="1553319"/>
          </a:xfrm>
          <a:prstGeom prst="rect">
            <a:avLst/>
          </a:prstGeom>
          <a:solidFill>
            <a:srgbClr val="FF0000"/>
          </a:solidFill>
          <a:ln w="57150">
            <a:no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ct val="0"/>
              </a:spcBef>
            </a:pPr>
            <a:r>
              <a:rPr lang="ja-JP" altLang="en-US" sz="3200" dirty="0">
                <a:solidFill>
                  <a:srgbClr val="FFFFFF"/>
                </a:solidFill>
                <a:latin typeface="HGP創英角ｺﾞｼｯｸUB" panose="020B0900000000000000" pitchFamily="50" charset="-128"/>
                <a:ea typeface="HGP創英角ｺﾞｼｯｸUB" panose="020B0900000000000000" pitchFamily="50" charset="-128"/>
              </a:rPr>
              <a:t>採用基準の</a:t>
            </a:r>
            <a:endParaRPr lang="en-US" altLang="ja-JP" sz="3200" dirty="0">
              <a:solidFill>
                <a:srgbClr val="FFFFFF"/>
              </a:solidFill>
              <a:latin typeface="HGP創英角ｺﾞｼｯｸUB" panose="020B0900000000000000" pitchFamily="50" charset="-128"/>
              <a:ea typeface="HGP創英角ｺﾞｼｯｸUB" panose="020B0900000000000000" pitchFamily="50" charset="-128"/>
            </a:endParaRPr>
          </a:p>
          <a:p>
            <a:pPr algn="ctr">
              <a:spcBef>
                <a:spcPct val="0"/>
              </a:spcBef>
            </a:pPr>
            <a:r>
              <a:rPr lang="ja-JP" altLang="en-US" sz="3200" dirty="0">
                <a:solidFill>
                  <a:srgbClr val="FFFFFF"/>
                </a:solidFill>
                <a:latin typeface="HGP創英角ｺﾞｼｯｸUB" panose="020B0900000000000000" pitchFamily="50" charset="-128"/>
                <a:ea typeface="HGP創英角ｺﾞｼｯｸUB" panose="020B0900000000000000" pitchFamily="50" charset="-128"/>
              </a:rPr>
              <a:t>厳格化</a:t>
            </a:r>
            <a:endParaRPr lang="en-US" altLang="ja-JP" sz="3200" dirty="0">
              <a:solidFill>
                <a:srgbClr val="FFFFFF"/>
              </a:solidFill>
              <a:latin typeface="HGP創英角ｺﾞｼｯｸUB" panose="020B0900000000000000" pitchFamily="50" charset="-128"/>
              <a:ea typeface="HGP創英角ｺﾞｼｯｸUB" panose="020B0900000000000000" pitchFamily="50" charset="-128"/>
            </a:endParaRPr>
          </a:p>
        </p:txBody>
      </p:sp>
      <p:sp>
        <p:nvSpPr>
          <p:cNvPr id="4" name="円/楕円 50">
            <a:extLst>
              <a:ext uri="{FF2B5EF4-FFF2-40B4-BE49-F238E27FC236}">
                <a16:creationId xmlns:a16="http://schemas.microsoft.com/office/drawing/2014/main" id="{5EE31AB5-D083-449E-BEEF-8420407CAC10}"/>
              </a:ext>
            </a:extLst>
          </p:cNvPr>
          <p:cNvSpPr/>
          <p:nvPr/>
        </p:nvSpPr>
        <p:spPr bwMode="auto">
          <a:xfrm>
            <a:off x="187926" y="3076632"/>
            <a:ext cx="2333328" cy="1553319"/>
          </a:xfrm>
          <a:prstGeom prst="rect">
            <a:avLst/>
          </a:prstGeom>
          <a:solidFill>
            <a:srgbClr val="0070C0"/>
          </a:solidFill>
          <a:ln w="57150">
            <a:no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ct val="0"/>
              </a:spcBef>
            </a:pPr>
            <a:r>
              <a:rPr lang="ja-JP" altLang="en-US" sz="3200" dirty="0">
                <a:solidFill>
                  <a:srgbClr val="FFFFFF"/>
                </a:solidFill>
                <a:latin typeface="HGP創英角ｺﾞｼｯｸUB" panose="020B0900000000000000" pitchFamily="50" charset="-128"/>
                <a:ea typeface="HGP創英角ｺﾞｼｯｸUB" panose="020B0900000000000000" pitchFamily="50" charset="-128"/>
              </a:rPr>
              <a:t>ＷＥＢ化</a:t>
            </a:r>
            <a:endParaRPr lang="en-US" altLang="ja-JP" sz="3200" dirty="0">
              <a:solidFill>
                <a:srgbClr val="FFFFFF"/>
              </a:solidFill>
              <a:latin typeface="HGP創英角ｺﾞｼｯｸUB" panose="020B0900000000000000" pitchFamily="50" charset="-128"/>
              <a:ea typeface="HGP創英角ｺﾞｼｯｸUB" panose="020B0900000000000000" pitchFamily="50" charset="-128"/>
            </a:endParaRPr>
          </a:p>
        </p:txBody>
      </p:sp>
      <p:sp>
        <p:nvSpPr>
          <p:cNvPr id="5" name="円/楕円 50">
            <a:extLst>
              <a:ext uri="{FF2B5EF4-FFF2-40B4-BE49-F238E27FC236}">
                <a16:creationId xmlns:a16="http://schemas.microsoft.com/office/drawing/2014/main" id="{804A0D18-8F4E-40AF-A959-46FE82B96017}"/>
              </a:ext>
            </a:extLst>
          </p:cNvPr>
          <p:cNvSpPr/>
          <p:nvPr/>
        </p:nvSpPr>
        <p:spPr bwMode="auto">
          <a:xfrm>
            <a:off x="187926" y="4852166"/>
            <a:ext cx="2333328" cy="1553319"/>
          </a:xfrm>
          <a:prstGeom prst="rect">
            <a:avLst/>
          </a:prstGeom>
          <a:solidFill>
            <a:srgbClr val="00B050"/>
          </a:solidFill>
          <a:ln w="57150">
            <a:no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ct val="0"/>
              </a:spcBef>
            </a:pPr>
            <a:r>
              <a:rPr lang="ja-JP" altLang="en-US" sz="3200" dirty="0">
                <a:solidFill>
                  <a:srgbClr val="FFFFFF"/>
                </a:solidFill>
                <a:latin typeface="HGP創英角ｺﾞｼｯｸUB" panose="020B0900000000000000" pitchFamily="50" charset="-128"/>
                <a:ea typeface="HGP創英角ｺﾞｼｯｸUB" panose="020B0900000000000000" pitchFamily="50" charset="-128"/>
              </a:rPr>
              <a:t>採用期間の</a:t>
            </a:r>
            <a:endParaRPr lang="en-US" altLang="ja-JP" sz="3200" dirty="0">
              <a:solidFill>
                <a:srgbClr val="FFFFFF"/>
              </a:solidFill>
              <a:latin typeface="HGP創英角ｺﾞｼｯｸUB" panose="020B0900000000000000" pitchFamily="50" charset="-128"/>
              <a:ea typeface="HGP創英角ｺﾞｼｯｸUB" panose="020B0900000000000000" pitchFamily="50" charset="-128"/>
            </a:endParaRPr>
          </a:p>
          <a:p>
            <a:pPr algn="ctr">
              <a:spcBef>
                <a:spcPct val="0"/>
              </a:spcBef>
            </a:pPr>
            <a:r>
              <a:rPr lang="ja-JP" altLang="en-US" sz="3200" dirty="0">
                <a:solidFill>
                  <a:srgbClr val="FFFFFF"/>
                </a:solidFill>
                <a:latin typeface="HGP創英角ｺﾞｼｯｸUB" panose="020B0900000000000000" pitchFamily="50" charset="-128"/>
                <a:ea typeface="HGP創英角ｺﾞｼｯｸUB" panose="020B0900000000000000" pitchFamily="50" charset="-128"/>
              </a:rPr>
              <a:t>短縮</a:t>
            </a:r>
            <a:endParaRPr lang="en-US" altLang="ja-JP" sz="3200" dirty="0">
              <a:solidFill>
                <a:srgbClr val="FFFFFF"/>
              </a:solidFill>
              <a:latin typeface="HGP創英角ｺﾞｼｯｸUB" panose="020B0900000000000000" pitchFamily="50" charset="-128"/>
              <a:ea typeface="HGP創英角ｺﾞｼｯｸUB" panose="020B0900000000000000" pitchFamily="50" charset="-128"/>
            </a:endParaRPr>
          </a:p>
        </p:txBody>
      </p:sp>
      <p:sp>
        <p:nvSpPr>
          <p:cNvPr id="6" name="テキスト ボックス 5">
            <a:extLst>
              <a:ext uri="{FF2B5EF4-FFF2-40B4-BE49-F238E27FC236}">
                <a16:creationId xmlns:a16="http://schemas.microsoft.com/office/drawing/2014/main" id="{A67D5216-FF73-4AA8-BA75-0E2F7A7ED829}"/>
              </a:ext>
            </a:extLst>
          </p:cNvPr>
          <p:cNvSpPr txBox="1"/>
          <p:nvPr/>
        </p:nvSpPr>
        <p:spPr>
          <a:xfrm>
            <a:off x="2583398" y="1538534"/>
            <a:ext cx="3374716" cy="1077218"/>
          </a:xfrm>
          <a:prstGeom prst="rect">
            <a:avLst/>
          </a:prstGeom>
          <a:noFill/>
        </p:spPr>
        <p:txBody>
          <a:bodyPr wrap="square" rtlCol="0">
            <a:spAutoFit/>
          </a:bodyPr>
          <a:lstStyle/>
          <a:p>
            <a:r>
              <a:rPr lang="ja-JP" altLang="en-US" sz="1600" dirty="0">
                <a:latin typeface="メイリオ" panose="020B0604030504040204" pitchFamily="50" charset="-128"/>
                <a:ea typeface="メイリオ" panose="020B0604030504040204" pitchFamily="50" charset="-128"/>
              </a:rPr>
              <a:t>選考を通過できない学生が増える。</a:t>
            </a:r>
            <a:endParaRPr lang="en-US" altLang="ja-JP" sz="1600" dirty="0">
              <a:latin typeface="メイリオ" panose="020B0604030504040204" pitchFamily="50" charset="-128"/>
              <a:ea typeface="メイリオ" panose="020B0604030504040204" pitchFamily="50" charset="-128"/>
            </a:endParaRPr>
          </a:p>
          <a:p>
            <a:r>
              <a:rPr lang="ja-JP" altLang="en-US" sz="1600" dirty="0">
                <a:latin typeface="メイリオ" panose="020B0604030504040204" pitchFamily="50" charset="-128"/>
                <a:ea typeface="メイリオ" panose="020B0604030504040204" pitchFamily="50" charset="-128"/>
              </a:rPr>
              <a:t>エントリーシートや筆記試験で</a:t>
            </a:r>
            <a:endParaRPr lang="en-US" altLang="ja-JP" sz="1600" dirty="0">
              <a:latin typeface="メイリオ" panose="020B0604030504040204" pitchFamily="50" charset="-128"/>
              <a:ea typeface="メイリオ" panose="020B0604030504040204" pitchFamily="50" charset="-128"/>
            </a:endParaRPr>
          </a:p>
          <a:p>
            <a:r>
              <a:rPr lang="ja-JP" altLang="en-US" sz="1600" dirty="0">
                <a:latin typeface="メイリオ" panose="020B0604030504040204" pitchFamily="50" charset="-128"/>
                <a:ea typeface="メイリオ" panose="020B0604030504040204" pitchFamily="50" charset="-128"/>
              </a:rPr>
              <a:t>絞られ面接に行けない学生が</a:t>
            </a:r>
            <a:endParaRPr lang="en-US" altLang="ja-JP" sz="1600" dirty="0">
              <a:latin typeface="メイリオ" panose="020B0604030504040204" pitchFamily="50" charset="-128"/>
              <a:ea typeface="メイリオ" panose="020B0604030504040204" pitchFamily="50" charset="-128"/>
            </a:endParaRPr>
          </a:p>
          <a:p>
            <a:r>
              <a:rPr lang="ja-JP" altLang="en-US" sz="1600" dirty="0">
                <a:latin typeface="メイリオ" panose="020B0604030504040204" pitchFamily="50" charset="-128"/>
                <a:ea typeface="メイリオ" panose="020B0604030504040204" pitchFamily="50" charset="-128"/>
              </a:rPr>
              <a:t>増加する可能性がある。</a:t>
            </a:r>
            <a:endParaRPr lang="en-US" altLang="ja-JP" sz="1600" dirty="0">
              <a:latin typeface="メイリオ" panose="020B0604030504040204" pitchFamily="50" charset="-128"/>
              <a:ea typeface="メイリオ" panose="020B0604030504040204" pitchFamily="50" charset="-128"/>
            </a:endParaRPr>
          </a:p>
        </p:txBody>
      </p:sp>
      <p:sp>
        <p:nvSpPr>
          <p:cNvPr id="7" name="テキスト ボックス 6">
            <a:extLst>
              <a:ext uri="{FF2B5EF4-FFF2-40B4-BE49-F238E27FC236}">
                <a16:creationId xmlns:a16="http://schemas.microsoft.com/office/drawing/2014/main" id="{648FBAB7-5881-4155-A5C5-F3EDECD248B1}"/>
              </a:ext>
            </a:extLst>
          </p:cNvPr>
          <p:cNvSpPr txBox="1"/>
          <p:nvPr/>
        </p:nvSpPr>
        <p:spPr>
          <a:xfrm>
            <a:off x="2583398" y="5090830"/>
            <a:ext cx="3311372" cy="1077218"/>
          </a:xfrm>
          <a:prstGeom prst="rect">
            <a:avLst/>
          </a:prstGeom>
          <a:noFill/>
        </p:spPr>
        <p:txBody>
          <a:bodyPr wrap="square" rtlCol="0">
            <a:spAutoFit/>
          </a:bodyPr>
          <a:lstStyle/>
          <a:p>
            <a:r>
              <a:rPr lang="ja-JP" altLang="en-US" sz="1600" dirty="0">
                <a:latin typeface="メイリオ" panose="020B0604030504040204" pitchFamily="50" charset="-128"/>
                <a:ea typeface="メイリオ" panose="020B0604030504040204" pitchFamily="50" charset="-128"/>
              </a:rPr>
              <a:t>夏以降も選考を実施していた企業が採用を絞ることにより、夏前に採用活動を終わらせる可能性がある。</a:t>
            </a:r>
            <a:endParaRPr lang="en-US" altLang="ja-JP" sz="1600" dirty="0">
              <a:latin typeface="メイリオ" panose="020B0604030504040204" pitchFamily="50" charset="-128"/>
              <a:ea typeface="メイリオ" panose="020B0604030504040204" pitchFamily="50" charset="-128"/>
            </a:endParaRPr>
          </a:p>
        </p:txBody>
      </p:sp>
      <p:sp>
        <p:nvSpPr>
          <p:cNvPr id="8" name="テキスト ボックス 7">
            <a:extLst>
              <a:ext uri="{FF2B5EF4-FFF2-40B4-BE49-F238E27FC236}">
                <a16:creationId xmlns:a16="http://schemas.microsoft.com/office/drawing/2014/main" id="{BEE9B87E-4604-4645-BF54-34E480569CCB}"/>
              </a:ext>
            </a:extLst>
          </p:cNvPr>
          <p:cNvSpPr txBox="1"/>
          <p:nvPr/>
        </p:nvSpPr>
        <p:spPr>
          <a:xfrm>
            <a:off x="2583398" y="3068461"/>
            <a:ext cx="3426781" cy="1569660"/>
          </a:xfrm>
          <a:prstGeom prst="rect">
            <a:avLst/>
          </a:prstGeom>
          <a:noFill/>
        </p:spPr>
        <p:txBody>
          <a:bodyPr wrap="square" rtlCol="0">
            <a:spAutoFit/>
          </a:bodyPr>
          <a:lstStyle/>
          <a:p>
            <a:r>
              <a:rPr lang="ja-JP" altLang="en-US" sz="1600" dirty="0">
                <a:latin typeface="メイリオ" panose="020B0604030504040204" pitchFamily="50" charset="-128"/>
                <a:ea typeface="メイリオ" panose="020B0604030504040204" pitchFamily="50" charset="-128"/>
              </a:rPr>
              <a:t>対面形式と</a:t>
            </a:r>
            <a:r>
              <a:rPr lang="en-US" altLang="ja-JP" sz="1600" dirty="0">
                <a:latin typeface="メイリオ" panose="020B0604030504040204" pitchFamily="50" charset="-128"/>
                <a:ea typeface="メイリオ" panose="020B0604030504040204" pitchFamily="50" charset="-128"/>
              </a:rPr>
              <a:t>WEB</a:t>
            </a:r>
            <a:r>
              <a:rPr lang="ja-JP" altLang="en-US" sz="1600" dirty="0">
                <a:latin typeface="メイリオ" panose="020B0604030504040204" pitchFamily="50" charset="-128"/>
                <a:ea typeface="メイリオ" panose="020B0604030504040204" pitchFamily="50" charset="-128"/>
              </a:rPr>
              <a:t>形式の面接では</a:t>
            </a:r>
            <a:endParaRPr lang="en-US" altLang="ja-JP" sz="1600" dirty="0">
              <a:latin typeface="メイリオ" panose="020B0604030504040204" pitchFamily="50" charset="-128"/>
              <a:ea typeface="メイリオ" panose="020B0604030504040204" pitchFamily="50" charset="-128"/>
            </a:endParaRPr>
          </a:p>
          <a:p>
            <a:r>
              <a:rPr lang="ja-JP" altLang="en-US" sz="1600" dirty="0">
                <a:latin typeface="メイリオ" panose="020B0604030504040204" pitchFamily="50" charset="-128"/>
                <a:ea typeface="メイリオ" panose="020B0604030504040204" pitchFamily="50" charset="-128"/>
              </a:rPr>
              <a:t>評価が異なることも少なくない。</a:t>
            </a:r>
            <a:endParaRPr lang="en-US" altLang="ja-JP" sz="1600" dirty="0">
              <a:latin typeface="メイリオ" panose="020B0604030504040204" pitchFamily="50" charset="-128"/>
              <a:ea typeface="メイリオ" panose="020B0604030504040204" pitchFamily="50" charset="-128"/>
            </a:endParaRPr>
          </a:p>
          <a:p>
            <a:endParaRPr lang="en-US" altLang="ja-JP" sz="1600" dirty="0">
              <a:latin typeface="メイリオ" panose="020B0604030504040204" pitchFamily="50" charset="-128"/>
              <a:ea typeface="メイリオ" panose="020B0604030504040204" pitchFamily="50" charset="-128"/>
            </a:endParaRPr>
          </a:p>
          <a:p>
            <a:r>
              <a:rPr lang="ja-JP" altLang="en-US" sz="1600" dirty="0">
                <a:latin typeface="メイリオ" panose="020B0604030504040204" pitchFamily="50" charset="-128"/>
                <a:ea typeface="メイリオ" panose="020B0604030504040204" pitchFamily="50" charset="-128"/>
              </a:rPr>
              <a:t>セミナーや選考が</a:t>
            </a:r>
            <a:r>
              <a:rPr lang="en-US" altLang="ja-JP" sz="1600" dirty="0">
                <a:latin typeface="メイリオ" panose="020B0604030504040204" pitchFamily="50" charset="-128"/>
                <a:ea typeface="メイリオ" panose="020B0604030504040204" pitchFamily="50" charset="-128"/>
              </a:rPr>
              <a:t>WEB</a:t>
            </a:r>
            <a:r>
              <a:rPr lang="ja-JP" altLang="en-US" sz="1600" dirty="0">
                <a:latin typeface="メイリオ" panose="020B0604030504040204" pitchFamily="50" charset="-128"/>
                <a:ea typeface="メイリオ" panose="020B0604030504040204" pitchFamily="50" charset="-128"/>
              </a:rPr>
              <a:t>化することで地方在住学生からの応募が増加し、選考倍率が増加する。</a:t>
            </a:r>
            <a:endParaRPr lang="en-US" altLang="ja-JP" sz="1600" dirty="0">
              <a:latin typeface="メイリオ" panose="020B0604030504040204" pitchFamily="50" charset="-128"/>
              <a:ea typeface="メイリオ" panose="020B0604030504040204" pitchFamily="50" charset="-128"/>
            </a:endParaRPr>
          </a:p>
        </p:txBody>
      </p:sp>
      <p:sp>
        <p:nvSpPr>
          <p:cNvPr id="9" name="二等辺三角形 8">
            <a:extLst>
              <a:ext uri="{FF2B5EF4-FFF2-40B4-BE49-F238E27FC236}">
                <a16:creationId xmlns:a16="http://schemas.microsoft.com/office/drawing/2014/main" id="{80C60D34-CF3D-4642-917D-FF3E177820D9}"/>
              </a:ext>
            </a:extLst>
          </p:cNvPr>
          <p:cNvSpPr/>
          <p:nvPr/>
        </p:nvSpPr>
        <p:spPr>
          <a:xfrm rot="5400000">
            <a:off x="5402195" y="3640227"/>
            <a:ext cx="1411277" cy="426127"/>
          </a:xfrm>
          <a:prstGeom prst="triangl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10" name="テキスト ボックス 9">
            <a:extLst>
              <a:ext uri="{FF2B5EF4-FFF2-40B4-BE49-F238E27FC236}">
                <a16:creationId xmlns:a16="http://schemas.microsoft.com/office/drawing/2014/main" id="{D03C6852-BEFC-4165-A923-C16BB32D734D}"/>
              </a:ext>
            </a:extLst>
          </p:cNvPr>
          <p:cNvSpPr txBox="1"/>
          <p:nvPr/>
        </p:nvSpPr>
        <p:spPr>
          <a:xfrm>
            <a:off x="6320897" y="1960464"/>
            <a:ext cx="2778712" cy="3785652"/>
          </a:xfrm>
          <a:prstGeom prst="rect">
            <a:avLst/>
          </a:prstGeom>
          <a:noFill/>
        </p:spPr>
        <p:txBody>
          <a:bodyPr wrap="square" rtlCol="0">
            <a:spAutoFit/>
          </a:bodyPr>
          <a:lstStyle/>
          <a:p>
            <a:r>
              <a:rPr lang="ja-JP" altLang="en-US" sz="1600" dirty="0">
                <a:latin typeface="メイリオ" panose="020B0604030504040204" pitchFamily="50" charset="-128"/>
                <a:ea typeface="メイリオ" panose="020B0604030504040204" pitchFamily="50" charset="-128"/>
              </a:rPr>
              <a:t>①自己分析、企業研究、</a:t>
            </a:r>
            <a:endParaRPr lang="en-US" altLang="ja-JP" sz="1600" dirty="0">
              <a:latin typeface="メイリオ" panose="020B0604030504040204" pitchFamily="50" charset="-128"/>
              <a:ea typeface="メイリオ" panose="020B0604030504040204" pitchFamily="50" charset="-128"/>
            </a:endParaRPr>
          </a:p>
          <a:p>
            <a:r>
              <a:rPr lang="ja-JP" altLang="en-US" sz="1600" dirty="0">
                <a:latin typeface="メイリオ" panose="020B0604030504040204" pitchFamily="50" charset="-128"/>
                <a:ea typeface="メイリオ" panose="020B0604030504040204" pitchFamily="50" charset="-128"/>
              </a:rPr>
              <a:t>   書類対策、筆記対策など</a:t>
            </a:r>
            <a:endParaRPr lang="en-US" altLang="ja-JP" sz="1600" dirty="0">
              <a:latin typeface="メイリオ" panose="020B0604030504040204" pitchFamily="50" charset="-128"/>
              <a:ea typeface="メイリオ" panose="020B0604030504040204" pitchFamily="50" charset="-128"/>
            </a:endParaRPr>
          </a:p>
          <a:p>
            <a:r>
              <a:rPr lang="ja-JP" altLang="en-US" sz="1600" dirty="0">
                <a:latin typeface="メイリオ" panose="020B0604030504040204" pitchFamily="50" charset="-128"/>
                <a:ea typeface="メイリオ" panose="020B0604030504040204" pitchFamily="50" charset="-128"/>
              </a:rPr>
              <a:t>　</a:t>
            </a:r>
            <a:r>
              <a:rPr lang="ja-JP" altLang="en-US" sz="1600" dirty="0">
                <a:solidFill>
                  <a:srgbClr val="FF0000"/>
                </a:solidFill>
                <a:latin typeface="メイリオ" panose="020B0604030504040204" pitchFamily="50" charset="-128"/>
                <a:ea typeface="メイリオ" panose="020B0604030504040204" pitchFamily="50" charset="-128"/>
              </a:rPr>
              <a:t>入念な対策が必要不可欠</a:t>
            </a:r>
            <a:r>
              <a:rPr lang="ja-JP" altLang="en-US" sz="1600" dirty="0">
                <a:latin typeface="メイリオ" panose="020B0604030504040204" pitchFamily="50" charset="-128"/>
                <a:ea typeface="メイリオ" panose="020B0604030504040204" pitchFamily="50" charset="-128"/>
              </a:rPr>
              <a:t>。</a:t>
            </a:r>
            <a:endParaRPr lang="en-US" altLang="ja-JP" sz="1600" dirty="0">
              <a:latin typeface="メイリオ" panose="020B0604030504040204" pitchFamily="50" charset="-128"/>
              <a:ea typeface="メイリオ" panose="020B0604030504040204" pitchFamily="50" charset="-128"/>
            </a:endParaRPr>
          </a:p>
          <a:p>
            <a:endParaRPr lang="en-US" altLang="ja-JP" sz="1600" dirty="0">
              <a:latin typeface="メイリオ" panose="020B0604030504040204" pitchFamily="50" charset="-128"/>
              <a:ea typeface="メイリオ" panose="020B0604030504040204" pitchFamily="50" charset="-128"/>
            </a:endParaRPr>
          </a:p>
          <a:p>
            <a:endParaRPr lang="en-US" altLang="ja-JP" sz="1600" dirty="0">
              <a:latin typeface="メイリオ" panose="020B0604030504040204" pitchFamily="50" charset="-128"/>
              <a:ea typeface="メイリオ" panose="020B0604030504040204" pitchFamily="50" charset="-128"/>
            </a:endParaRPr>
          </a:p>
          <a:p>
            <a:r>
              <a:rPr lang="ja-JP" altLang="en-US" sz="1600" dirty="0">
                <a:latin typeface="メイリオ" panose="020B0604030504040204" pitchFamily="50" charset="-128"/>
                <a:ea typeface="メイリオ" panose="020B0604030504040204" pitchFamily="50" charset="-128"/>
              </a:rPr>
              <a:t>②面接においては、リアル</a:t>
            </a:r>
            <a:endParaRPr lang="en-US" altLang="ja-JP" sz="1600" dirty="0">
              <a:latin typeface="メイリオ" panose="020B0604030504040204" pitchFamily="50" charset="-128"/>
              <a:ea typeface="メイリオ" panose="020B0604030504040204" pitchFamily="50" charset="-128"/>
            </a:endParaRPr>
          </a:p>
          <a:p>
            <a:r>
              <a:rPr lang="ja-JP" altLang="en-US" sz="1600" dirty="0">
                <a:latin typeface="メイリオ" panose="020B0604030504040204" pitchFamily="50" charset="-128"/>
                <a:ea typeface="メイリオ" panose="020B0604030504040204" pitchFamily="50" charset="-128"/>
              </a:rPr>
              <a:t>　だけでなくＷＥＢ面接の</a:t>
            </a:r>
            <a:endParaRPr lang="en-US" altLang="ja-JP" sz="1600" dirty="0">
              <a:latin typeface="メイリオ" panose="020B0604030504040204" pitchFamily="50" charset="-128"/>
              <a:ea typeface="メイリオ" panose="020B0604030504040204" pitchFamily="50" charset="-128"/>
            </a:endParaRPr>
          </a:p>
          <a:p>
            <a:r>
              <a:rPr lang="ja-JP" altLang="en-US" sz="1600" dirty="0">
                <a:latin typeface="メイリオ" panose="020B0604030504040204" pitchFamily="50" charset="-128"/>
                <a:ea typeface="メイリオ" panose="020B0604030504040204" pitchFamily="50" charset="-128"/>
              </a:rPr>
              <a:t>　練習も行っておくなど</a:t>
            </a:r>
            <a:endParaRPr lang="en-US" altLang="ja-JP" sz="1600" dirty="0">
              <a:latin typeface="メイリオ" panose="020B0604030504040204" pitchFamily="50" charset="-128"/>
              <a:ea typeface="メイリオ" panose="020B0604030504040204" pitchFamily="50" charset="-128"/>
            </a:endParaRPr>
          </a:p>
          <a:p>
            <a:r>
              <a:rPr lang="ja-JP" altLang="en-US" sz="1600" dirty="0">
                <a:latin typeface="メイリオ" panose="020B0604030504040204" pitchFamily="50" charset="-128"/>
                <a:ea typeface="メイリオ" panose="020B0604030504040204" pitchFamily="50" charset="-128"/>
              </a:rPr>
              <a:t>　</a:t>
            </a:r>
            <a:r>
              <a:rPr lang="en-US" altLang="ja-JP" sz="1600" dirty="0">
                <a:solidFill>
                  <a:srgbClr val="FF0000"/>
                </a:solidFill>
                <a:latin typeface="メイリオ" panose="020B0604030504040204" pitchFamily="50" charset="-128"/>
                <a:ea typeface="メイリオ" panose="020B0604030504040204" pitchFamily="50" charset="-128"/>
              </a:rPr>
              <a:t>WEB</a:t>
            </a:r>
            <a:r>
              <a:rPr lang="ja-JP" altLang="en-US" sz="1600" dirty="0">
                <a:solidFill>
                  <a:srgbClr val="FF0000"/>
                </a:solidFill>
                <a:latin typeface="メイリオ" panose="020B0604030504040204" pitchFamily="50" charset="-128"/>
                <a:ea typeface="メイリオ" panose="020B0604030504040204" pitchFamily="50" charset="-128"/>
              </a:rPr>
              <a:t>対応への準備</a:t>
            </a:r>
            <a:r>
              <a:rPr lang="ja-JP" altLang="en-US" sz="1600" dirty="0">
                <a:latin typeface="メイリオ" panose="020B0604030504040204" pitchFamily="50" charset="-128"/>
                <a:ea typeface="メイリオ" panose="020B0604030504040204" pitchFamily="50" charset="-128"/>
              </a:rPr>
              <a:t>を行う。</a:t>
            </a:r>
            <a:endParaRPr lang="en-US" altLang="ja-JP" sz="1600" dirty="0">
              <a:latin typeface="メイリオ" panose="020B0604030504040204" pitchFamily="50" charset="-128"/>
              <a:ea typeface="メイリオ" panose="020B0604030504040204" pitchFamily="50" charset="-128"/>
            </a:endParaRPr>
          </a:p>
          <a:p>
            <a:endParaRPr lang="en-US" altLang="ja-JP" sz="1600" dirty="0">
              <a:latin typeface="メイリオ" panose="020B0604030504040204" pitchFamily="50" charset="-128"/>
              <a:ea typeface="メイリオ" panose="020B0604030504040204" pitchFamily="50" charset="-128"/>
            </a:endParaRPr>
          </a:p>
          <a:p>
            <a:endParaRPr lang="en-US" altLang="ja-JP" sz="1600" dirty="0">
              <a:latin typeface="メイリオ" panose="020B0604030504040204" pitchFamily="50" charset="-128"/>
              <a:ea typeface="メイリオ" panose="020B0604030504040204" pitchFamily="50" charset="-128"/>
            </a:endParaRPr>
          </a:p>
          <a:p>
            <a:r>
              <a:rPr lang="ja-JP" altLang="en-US" sz="1600" dirty="0">
                <a:latin typeface="メイリオ" panose="020B0604030504040204" pitchFamily="50" charset="-128"/>
                <a:ea typeface="メイリオ" panose="020B0604030504040204" pitchFamily="50" charset="-128"/>
              </a:rPr>
              <a:t>③採用選考が本格化する</a:t>
            </a:r>
            <a:endParaRPr lang="en-US" altLang="ja-JP" sz="1600" dirty="0">
              <a:latin typeface="メイリオ" panose="020B0604030504040204" pitchFamily="50" charset="-128"/>
              <a:ea typeface="メイリオ" panose="020B0604030504040204" pitchFamily="50" charset="-128"/>
            </a:endParaRPr>
          </a:p>
          <a:p>
            <a:r>
              <a:rPr lang="ja-JP" altLang="en-US" sz="1600" dirty="0">
                <a:latin typeface="メイリオ" panose="020B0604030504040204" pitchFamily="50" charset="-128"/>
                <a:ea typeface="メイリオ" panose="020B0604030504040204" pitchFamily="50" charset="-128"/>
              </a:rPr>
              <a:t>　</a:t>
            </a:r>
            <a:r>
              <a:rPr lang="ja-JP" altLang="en-US" sz="1600" dirty="0">
                <a:solidFill>
                  <a:srgbClr val="FF0000"/>
                </a:solidFill>
                <a:latin typeface="メイリオ" panose="020B0604030504040204" pitchFamily="50" charset="-128"/>
                <a:ea typeface="メイリオ" panose="020B0604030504040204" pitchFamily="50" charset="-128"/>
              </a:rPr>
              <a:t>３月前には</a:t>
            </a:r>
            <a:r>
              <a:rPr lang="ja-JP" altLang="en-US" sz="1600" dirty="0">
                <a:latin typeface="メイリオ" panose="020B0604030504040204" pitchFamily="50" charset="-128"/>
                <a:ea typeface="メイリオ" panose="020B0604030504040204" pitchFamily="50" charset="-128"/>
              </a:rPr>
              <a:t>選考対策を</a:t>
            </a:r>
            <a:endParaRPr lang="en-US" altLang="ja-JP" sz="1600" dirty="0">
              <a:latin typeface="メイリオ" panose="020B0604030504040204" pitchFamily="50" charset="-128"/>
              <a:ea typeface="メイリオ" panose="020B0604030504040204" pitchFamily="50" charset="-128"/>
            </a:endParaRPr>
          </a:p>
          <a:p>
            <a:r>
              <a:rPr lang="ja-JP" altLang="en-US" sz="1600" dirty="0">
                <a:solidFill>
                  <a:srgbClr val="FF0000"/>
                </a:solidFill>
                <a:latin typeface="メイリオ" panose="020B0604030504040204" pitchFamily="50" charset="-128"/>
                <a:ea typeface="メイリオ" panose="020B0604030504040204" pitchFamily="50" charset="-128"/>
              </a:rPr>
              <a:t>　終えておく</a:t>
            </a:r>
            <a:r>
              <a:rPr lang="ja-JP" altLang="en-US" sz="1600" dirty="0">
                <a:latin typeface="メイリオ" panose="020B0604030504040204" pitchFamily="50" charset="-128"/>
                <a:ea typeface="メイリオ" panose="020B0604030504040204" pitchFamily="50" charset="-128"/>
              </a:rPr>
              <a:t>。</a:t>
            </a:r>
            <a:endParaRPr lang="en-US" altLang="ja-JP" sz="1600" dirty="0">
              <a:latin typeface="メイリオ" panose="020B0604030504040204" pitchFamily="50" charset="-128"/>
              <a:ea typeface="メイリオ" panose="020B0604030504040204" pitchFamily="50" charset="-128"/>
            </a:endParaRPr>
          </a:p>
          <a:p>
            <a:endParaRPr lang="en-US" altLang="ja-JP" sz="16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5300970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578A19A-E70F-42B7-9456-9E4E87CC8284}"/>
              </a:ext>
            </a:extLst>
          </p:cNvPr>
          <p:cNvSpPr txBox="1">
            <a:spLocks/>
          </p:cNvSpPr>
          <p:nvPr/>
        </p:nvSpPr>
        <p:spPr>
          <a:xfrm>
            <a:off x="315802" y="1774651"/>
            <a:ext cx="8654902" cy="4837814"/>
          </a:xfrm>
          <a:prstGeom prst="rect">
            <a:avLst/>
          </a:prstGeom>
          <a:noFill/>
        </p:spPr>
        <p:txBody>
          <a:bodyPr vert="horz" lIns="91440" tIns="45720" rIns="91440" bIns="45720" rtlCol="0" anchor="t">
            <a:normAutofit/>
          </a:bodyPr>
          <a:lstStyle>
            <a:lvl1pPr algn="ctr" defTabSz="457200" rtl="0" eaLnBrk="1" latinLnBrk="0" hangingPunct="1">
              <a:spcBef>
                <a:spcPct val="0"/>
              </a:spcBef>
              <a:buNone/>
              <a:defRPr kumimoji="1" sz="4400" kern="1200">
                <a:solidFill>
                  <a:schemeClr val="tx1"/>
                </a:solidFill>
                <a:latin typeface="+mj-lt"/>
                <a:ea typeface="+mj-ea"/>
                <a:cs typeface="+mj-cs"/>
              </a:defRPr>
            </a:lvl1pPr>
          </a:lstStyle>
          <a:p>
            <a:pPr algn="l"/>
            <a:r>
              <a:rPr lang="ja-JP" altLang="en-US" dirty="0">
                <a:solidFill>
                  <a:srgbClr val="0070C0"/>
                </a:solidFill>
                <a:latin typeface="HGP創英角ｺﾞｼｯｸUB"/>
                <a:ea typeface="HGP創英角ｺﾞｼｯｸUB"/>
                <a:cs typeface="Meiryo UI" panose="020B0604030504040204" pitchFamily="50" charset="-128"/>
              </a:rPr>
              <a:t>インターンシップ参加者</a:t>
            </a:r>
            <a:endParaRPr lang="en-US" altLang="ja-JP" dirty="0">
              <a:solidFill>
                <a:srgbClr val="0070C0"/>
              </a:solidFill>
              <a:latin typeface="HGP創英角ｺﾞｼｯｸUB"/>
              <a:ea typeface="HGP創英角ｺﾞｼｯｸUB"/>
              <a:cs typeface="Meiryo UI" panose="020B0604030504040204" pitchFamily="50" charset="-128"/>
            </a:endParaRPr>
          </a:p>
          <a:p>
            <a:pPr algn="l">
              <a:lnSpc>
                <a:spcPct val="150000"/>
              </a:lnSpc>
            </a:pPr>
            <a:r>
              <a:rPr lang="ja-JP" altLang="en-US" sz="2800" dirty="0">
                <a:solidFill>
                  <a:sysClr val="windowText" lastClr="000000"/>
                </a:solidFill>
                <a:latin typeface="メイリオ" panose="020B0604030504040204" pitchFamily="50" charset="-128"/>
                <a:ea typeface="メイリオ" panose="020B0604030504040204" pitchFamily="50" charset="-128"/>
                <a:cs typeface="Meiryo UI" panose="020B0604030504040204" pitchFamily="50" charset="-128"/>
              </a:rPr>
              <a:t>・志望業界の絞り込みができていた</a:t>
            </a:r>
            <a:endParaRPr lang="en-US" altLang="ja-JP" sz="2800" dirty="0">
              <a:solidFill>
                <a:sysClr val="windowText" lastClr="000000"/>
              </a:solidFill>
              <a:latin typeface="メイリオ" panose="020B0604030504040204" pitchFamily="50" charset="-128"/>
              <a:ea typeface="メイリオ" panose="020B0604030504040204" pitchFamily="50" charset="-128"/>
              <a:cs typeface="Meiryo UI" panose="020B0604030504040204" pitchFamily="50" charset="-128"/>
            </a:endParaRPr>
          </a:p>
          <a:p>
            <a:pPr algn="l"/>
            <a:r>
              <a:rPr lang="ja-JP" altLang="en-US" sz="2800" dirty="0">
                <a:solidFill>
                  <a:sysClr val="windowText" lastClr="000000"/>
                </a:solidFill>
                <a:latin typeface="メイリオ" panose="020B0604030504040204" pitchFamily="50" charset="-128"/>
                <a:ea typeface="メイリオ" panose="020B0604030504040204" pitchFamily="50" charset="-128"/>
                <a:cs typeface="Meiryo UI" panose="020B0604030504040204" pitchFamily="50" charset="-128"/>
              </a:rPr>
              <a:t>・企業研究や社風の理解も進んでいた</a:t>
            </a:r>
            <a:endParaRPr lang="en-US" altLang="ja-JP" sz="2800" dirty="0">
              <a:solidFill>
                <a:sysClr val="windowText" lastClr="000000"/>
              </a:solidFill>
              <a:latin typeface="メイリオ" panose="020B0604030504040204" pitchFamily="50" charset="-128"/>
              <a:ea typeface="メイリオ" panose="020B0604030504040204" pitchFamily="50" charset="-128"/>
              <a:cs typeface="Meiryo UI" panose="020B0604030504040204" pitchFamily="50" charset="-128"/>
            </a:endParaRPr>
          </a:p>
          <a:p>
            <a:pPr algn="l"/>
            <a:r>
              <a:rPr lang="ja-JP" altLang="en-US" sz="2800" dirty="0">
                <a:solidFill>
                  <a:sysClr val="windowText" lastClr="000000"/>
                </a:solidFill>
                <a:latin typeface="メイリオ" panose="020B0604030504040204" pitchFamily="50" charset="-128"/>
                <a:ea typeface="メイリオ" panose="020B0604030504040204" pitchFamily="50" charset="-128"/>
                <a:cs typeface="Meiryo UI" panose="020B0604030504040204" pitchFamily="50" charset="-128"/>
              </a:rPr>
              <a:t>・早期選考、早期内定の企業も多数</a:t>
            </a:r>
            <a:endParaRPr lang="en-US" altLang="ja-JP" sz="2800" dirty="0">
              <a:solidFill>
                <a:sysClr val="windowText" lastClr="000000"/>
              </a:solidFill>
              <a:latin typeface="メイリオ" panose="020B0604030504040204" pitchFamily="50" charset="-128"/>
              <a:ea typeface="メイリオ" panose="020B0604030504040204" pitchFamily="50" charset="-128"/>
              <a:cs typeface="Meiryo UI" panose="020B0604030504040204" pitchFamily="50" charset="-128"/>
            </a:endParaRPr>
          </a:p>
          <a:p>
            <a:pPr algn="l"/>
            <a:endParaRPr lang="en-US" altLang="ja-JP" sz="2400" dirty="0">
              <a:solidFill>
                <a:sysClr val="windowText" lastClr="000000"/>
              </a:solidFill>
              <a:latin typeface="HGP創英角ｺﾞｼｯｸUB"/>
              <a:ea typeface="HGP創英角ｺﾞｼｯｸUB"/>
              <a:cs typeface="Meiryo UI" panose="020B0604030504040204" pitchFamily="50" charset="-128"/>
            </a:endParaRPr>
          </a:p>
          <a:p>
            <a:pPr algn="l"/>
            <a:r>
              <a:rPr lang="ja-JP" altLang="en-US" dirty="0">
                <a:solidFill>
                  <a:srgbClr val="FF0000"/>
                </a:solidFill>
                <a:latin typeface="HGP創英角ｺﾞｼｯｸUB"/>
                <a:ea typeface="HGP創英角ｺﾞｼｯｸUB"/>
                <a:cs typeface="Meiryo UI" panose="020B0604030504040204" pitchFamily="50" charset="-128"/>
              </a:rPr>
              <a:t>インターンシップ不参加者</a:t>
            </a:r>
            <a:endParaRPr lang="en-US" altLang="ja-JP" dirty="0">
              <a:solidFill>
                <a:srgbClr val="FF0000"/>
              </a:solidFill>
              <a:latin typeface="HGP創英角ｺﾞｼｯｸUB"/>
              <a:ea typeface="HGP創英角ｺﾞｼｯｸUB"/>
              <a:cs typeface="Meiryo UI" panose="020B0604030504040204" pitchFamily="50" charset="-128"/>
            </a:endParaRPr>
          </a:p>
          <a:p>
            <a:pPr algn="l">
              <a:lnSpc>
                <a:spcPct val="150000"/>
              </a:lnSpc>
            </a:pPr>
            <a:r>
              <a:rPr lang="ja-JP" altLang="en-US" sz="2800" dirty="0">
                <a:solidFill>
                  <a:sysClr val="windowText" lastClr="000000"/>
                </a:solidFill>
                <a:latin typeface="メイリオ" panose="020B0604030504040204" pitchFamily="50" charset="-128"/>
                <a:ea typeface="メイリオ" panose="020B0604030504040204" pitchFamily="50" charset="-128"/>
                <a:cs typeface="Meiryo UI" panose="020B0604030504040204" pitchFamily="50" charset="-128"/>
              </a:rPr>
              <a:t>・セミナー中止で志望業界・企業を見つけられない</a:t>
            </a:r>
            <a:endParaRPr lang="en-US" altLang="ja-JP" sz="2800" dirty="0">
              <a:solidFill>
                <a:sysClr val="windowText" lastClr="000000"/>
              </a:solidFill>
              <a:latin typeface="メイリオ" panose="020B0604030504040204" pitchFamily="50" charset="-128"/>
              <a:ea typeface="メイリオ" panose="020B0604030504040204" pitchFamily="50" charset="-128"/>
              <a:cs typeface="Meiryo UI" panose="020B0604030504040204" pitchFamily="50" charset="-128"/>
            </a:endParaRPr>
          </a:p>
          <a:p>
            <a:pPr algn="l"/>
            <a:r>
              <a:rPr lang="ja-JP" altLang="en-US" sz="2800" dirty="0">
                <a:solidFill>
                  <a:sysClr val="windowText" lastClr="000000"/>
                </a:solidFill>
                <a:latin typeface="メイリオ" panose="020B0604030504040204" pitchFamily="50" charset="-128"/>
                <a:ea typeface="メイリオ" panose="020B0604030504040204" pitchFamily="50" charset="-128"/>
                <a:cs typeface="Meiryo UI" panose="020B0604030504040204" pitchFamily="50" charset="-128"/>
              </a:rPr>
              <a:t>・</a:t>
            </a:r>
            <a:r>
              <a:rPr lang="en-US" altLang="ja-JP" sz="2800" dirty="0">
                <a:solidFill>
                  <a:sysClr val="windowText" lastClr="000000"/>
                </a:solidFill>
                <a:latin typeface="メイリオ" panose="020B0604030504040204" pitchFamily="50" charset="-128"/>
                <a:ea typeface="メイリオ" panose="020B0604030504040204" pitchFamily="50" charset="-128"/>
                <a:cs typeface="Meiryo UI" panose="020B0604030504040204" pitchFamily="50" charset="-128"/>
              </a:rPr>
              <a:t>WEB</a:t>
            </a:r>
            <a:r>
              <a:rPr lang="ja-JP" altLang="en-US" sz="2800" dirty="0">
                <a:solidFill>
                  <a:sysClr val="windowText" lastClr="000000"/>
                </a:solidFill>
                <a:latin typeface="メイリオ" panose="020B0604030504040204" pitchFamily="50" charset="-128"/>
                <a:ea typeface="メイリオ" panose="020B0604030504040204" pitchFamily="50" charset="-128"/>
                <a:cs typeface="Meiryo UI" panose="020B0604030504040204" pitchFamily="50" charset="-128"/>
              </a:rPr>
              <a:t>セミナーのみで企業研究が捗らない</a:t>
            </a:r>
            <a:endParaRPr lang="en-US" altLang="ja-JP" sz="2800" dirty="0">
              <a:solidFill>
                <a:sysClr val="windowText" lastClr="000000"/>
              </a:solidFill>
              <a:latin typeface="メイリオ" panose="020B0604030504040204" pitchFamily="50" charset="-128"/>
              <a:ea typeface="メイリオ" panose="020B0604030504040204" pitchFamily="50" charset="-128"/>
              <a:cs typeface="Meiryo UI" panose="020B0604030504040204" pitchFamily="50" charset="-128"/>
            </a:endParaRPr>
          </a:p>
        </p:txBody>
      </p:sp>
      <p:sp>
        <p:nvSpPr>
          <p:cNvPr id="3" name="タイトル 1">
            <a:extLst>
              <a:ext uri="{FF2B5EF4-FFF2-40B4-BE49-F238E27FC236}">
                <a16:creationId xmlns:a16="http://schemas.microsoft.com/office/drawing/2014/main" id="{05860EE1-416B-4021-97F2-D64D6C084941}"/>
              </a:ext>
            </a:extLst>
          </p:cNvPr>
          <p:cNvSpPr txBox="1">
            <a:spLocks/>
          </p:cNvSpPr>
          <p:nvPr/>
        </p:nvSpPr>
        <p:spPr>
          <a:xfrm>
            <a:off x="315802" y="348925"/>
            <a:ext cx="8670395" cy="1213076"/>
          </a:xfrm>
          <a:prstGeom prst="rect">
            <a:avLst/>
          </a:prstGeom>
          <a:noFill/>
        </p:spPr>
        <p:txBody>
          <a:bodyPr vert="horz" lIns="91440" tIns="45720" rIns="91440" bIns="45720" rtlCol="0" anchor="ctr">
            <a:normAutofit fontScale="70000" lnSpcReduction="20000"/>
          </a:bodyPr>
          <a:lstStyle>
            <a:lvl1pPr algn="ctr" defTabSz="4572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6000" dirty="0">
                <a:solidFill>
                  <a:sysClr val="windowText" lastClr="000000"/>
                </a:solidFill>
                <a:latin typeface="HGP創英角ｺﾞｼｯｸUB"/>
                <a:ea typeface="HGP創英角ｺﾞｼｯｸUB"/>
                <a:cs typeface="Meiryo UI" panose="020B0604030504040204" pitchFamily="50" charset="-128"/>
              </a:rPr>
              <a:t>コロナ禍の就職活動において</a:t>
            </a:r>
            <a:endParaRPr lang="en-US" altLang="ja-JP" sz="6000" dirty="0">
              <a:solidFill>
                <a:sysClr val="windowText" lastClr="000000"/>
              </a:solidFill>
              <a:latin typeface="HGP創英角ｺﾞｼｯｸUB"/>
              <a:ea typeface="HGP創英角ｺﾞｼｯｸUB"/>
              <a:cs typeface="Meiryo UI" panose="020B0604030504040204" pitchFamily="50" charset="-128"/>
            </a:endParaRPr>
          </a:p>
          <a:p>
            <a:pPr algn="l"/>
            <a:r>
              <a:rPr lang="ja-JP" altLang="en-US" sz="6000" dirty="0">
                <a:solidFill>
                  <a:sysClr val="windowText" lastClr="000000"/>
                </a:solidFill>
                <a:latin typeface="HGP創英角ｺﾞｼｯｸUB"/>
                <a:ea typeface="HGP創英角ｺﾞｼｯｸUB"/>
                <a:cs typeface="Meiryo UI" panose="020B0604030504040204" pitchFamily="50" charset="-128"/>
              </a:rPr>
              <a:t>明暗を分けたポイント</a:t>
            </a:r>
            <a:endParaRPr lang="en-US" altLang="ja-JP" sz="6000" dirty="0">
              <a:solidFill>
                <a:sysClr val="windowText" lastClr="000000"/>
              </a:solidFill>
              <a:latin typeface="HGP創英角ｺﾞｼｯｸUB"/>
              <a:ea typeface="HGP創英角ｺﾞｼｯｸUB"/>
              <a:cs typeface="Meiryo UI" panose="020B0604030504040204" pitchFamily="50" charset="-128"/>
            </a:endParaRPr>
          </a:p>
        </p:txBody>
      </p:sp>
    </p:spTree>
    <p:extLst>
      <p:ext uri="{BB962C8B-B14F-4D97-AF65-F5344CB8AC3E}">
        <p14:creationId xmlns:p14="http://schemas.microsoft.com/office/powerpoint/2010/main" val="3425214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線コネクタ 1">
            <a:extLst>
              <a:ext uri="{FF2B5EF4-FFF2-40B4-BE49-F238E27FC236}">
                <a16:creationId xmlns:a16="http://schemas.microsoft.com/office/drawing/2014/main" id="{5067EAE4-BBFF-4A86-80A1-AEA4B79787AF}"/>
              </a:ext>
            </a:extLst>
          </p:cNvPr>
          <p:cNvCxnSpPr>
            <a:cxnSpLocks/>
          </p:cNvCxnSpPr>
          <p:nvPr/>
        </p:nvCxnSpPr>
        <p:spPr>
          <a:xfrm flipV="1">
            <a:off x="8093206" y="1561443"/>
            <a:ext cx="0" cy="4824000"/>
          </a:xfrm>
          <a:prstGeom prst="line">
            <a:avLst/>
          </a:prstGeom>
          <a:ln w="12700">
            <a:solidFill>
              <a:srgbClr val="E8E7E7"/>
            </a:solidFill>
          </a:ln>
        </p:spPr>
        <p:style>
          <a:lnRef idx="1">
            <a:schemeClr val="accent1"/>
          </a:lnRef>
          <a:fillRef idx="0">
            <a:schemeClr val="accent1"/>
          </a:fillRef>
          <a:effectRef idx="0">
            <a:schemeClr val="accent1"/>
          </a:effectRef>
          <a:fontRef idx="minor">
            <a:schemeClr val="tx1"/>
          </a:fontRef>
        </p:style>
      </p:cxnSp>
      <p:cxnSp>
        <p:nvCxnSpPr>
          <p:cNvPr id="3" name="直線コネクタ 2">
            <a:extLst>
              <a:ext uri="{FF2B5EF4-FFF2-40B4-BE49-F238E27FC236}">
                <a16:creationId xmlns:a16="http://schemas.microsoft.com/office/drawing/2014/main" id="{E4E58DD1-3F17-4BD6-B5A8-AC22634FD304}"/>
              </a:ext>
            </a:extLst>
          </p:cNvPr>
          <p:cNvCxnSpPr>
            <a:cxnSpLocks/>
          </p:cNvCxnSpPr>
          <p:nvPr/>
        </p:nvCxnSpPr>
        <p:spPr>
          <a:xfrm flipV="1">
            <a:off x="586620" y="1564892"/>
            <a:ext cx="0" cy="4824000"/>
          </a:xfrm>
          <a:prstGeom prst="line">
            <a:avLst/>
          </a:prstGeom>
          <a:ln w="12700">
            <a:solidFill>
              <a:srgbClr val="E8E7E7"/>
            </a:solidFill>
          </a:ln>
        </p:spPr>
        <p:style>
          <a:lnRef idx="1">
            <a:schemeClr val="accent1"/>
          </a:lnRef>
          <a:fillRef idx="0">
            <a:schemeClr val="accent1"/>
          </a:fillRef>
          <a:effectRef idx="0">
            <a:schemeClr val="accent1"/>
          </a:effectRef>
          <a:fontRef idx="minor">
            <a:schemeClr val="tx1"/>
          </a:fontRef>
        </p:style>
      </p:cxnSp>
      <p:cxnSp>
        <p:nvCxnSpPr>
          <p:cNvPr id="4" name="直線コネクタ 3">
            <a:extLst>
              <a:ext uri="{FF2B5EF4-FFF2-40B4-BE49-F238E27FC236}">
                <a16:creationId xmlns:a16="http://schemas.microsoft.com/office/drawing/2014/main" id="{B6132F5D-5592-4F0F-A915-6563BAB58797}"/>
              </a:ext>
            </a:extLst>
          </p:cNvPr>
          <p:cNvCxnSpPr>
            <a:cxnSpLocks/>
          </p:cNvCxnSpPr>
          <p:nvPr/>
        </p:nvCxnSpPr>
        <p:spPr>
          <a:xfrm flipV="1">
            <a:off x="1093437" y="1561574"/>
            <a:ext cx="0" cy="4824000"/>
          </a:xfrm>
          <a:prstGeom prst="line">
            <a:avLst/>
          </a:prstGeom>
          <a:ln w="12700">
            <a:solidFill>
              <a:srgbClr val="E8E7E7"/>
            </a:solidFill>
          </a:ln>
        </p:spPr>
        <p:style>
          <a:lnRef idx="1">
            <a:schemeClr val="accent1"/>
          </a:lnRef>
          <a:fillRef idx="0">
            <a:schemeClr val="accent1"/>
          </a:fillRef>
          <a:effectRef idx="0">
            <a:schemeClr val="accent1"/>
          </a:effectRef>
          <a:fontRef idx="minor">
            <a:schemeClr val="tx1"/>
          </a:fontRef>
        </p:style>
      </p:cxnSp>
      <p:cxnSp>
        <p:nvCxnSpPr>
          <p:cNvPr id="5" name="直線コネクタ 4">
            <a:extLst>
              <a:ext uri="{FF2B5EF4-FFF2-40B4-BE49-F238E27FC236}">
                <a16:creationId xmlns:a16="http://schemas.microsoft.com/office/drawing/2014/main" id="{280B95B1-50FB-40F0-9891-2043100DA491}"/>
              </a:ext>
            </a:extLst>
          </p:cNvPr>
          <p:cNvCxnSpPr>
            <a:cxnSpLocks/>
          </p:cNvCxnSpPr>
          <p:nvPr/>
        </p:nvCxnSpPr>
        <p:spPr>
          <a:xfrm flipV="1">
            <a:off x="1593169" y="1560143"/>
            <a:ext cx="0" cy="4824000"/>
          </a:xfrm>
          <a:prstGeom prst="line">
            <a:avLst/>
          </a:prstGeom>
          <a:ln w="12700">
            <a:solidFill>
              <a:srgbClr val="E8E7E7"/>
            </a:solidFill>
          </a:ln>
        </p:spPr>
        <p:style>
          <a:lnRef idx="1">
            <a:schemeClr val="accent1"/>
          </a:lnRef>
          <a:fillRef idx="0">
            <a:schemeClr val="accent1"/>
          </a:fillRef>
          <a:effectRef idx="0">
            <a:schemeClr val="accent1"/>
          </a:effectRef>
          <a:fontRef idx="minor">
            <a:schemeClr val="tx1"/>
          </a:fontRef>
        </p:style>
      </p:cxnSp>
      <p:cxnSp>
        <p:nvCxnSpPr>
          <p:cNvPr id="6" name="直線コネクタ 5">
            <a:extLst>
              <a:ext uri="{FF2B5EF4-FFF2-40B4-BE49-F238E27FC236}">
                <a16:creationId xmlns:a16="http://schemas.microsoft.com/office/drawing/2014/main" id="{9C0A5592-BF5A-435F-9C86-9072ED46112C}"/>
              </a:ext>
            </a:extLst>
          </p:cNvPr>
          <p:cNvCxnSpPr>
            <a:cxnSpLocks/>
          </p:cNvCxnSpPr>
          <p:nvPr/>
        </p:nvCxnSpPr>
        <p:spPr>
          <a:xfrm flipV="1">
            <a:off x="2099988" y="1561504"/>
            <a:ext cx="0" cy="4824000"/>
          </a:xfrm>
          <a:prstGeom prst="line">
            <a:avLst/>
          </a:prstGeom>
          <a:ln w="12700">
            <a:solidFill>
              <a:srgbClr val="E8E7E7"/>
            </a:solidFill>
          </a:ln>
        </p:spPr>
        <p:style>
          <a:lnRef idx="1">
            <a:schemeClr val="accent1"/>
          </a:lnRef>
          <a:fillRef idx="0">
            <a:schemeClr val="accent1"/>
          </a:fillRef>
          <a:effectRef idx="0">
            <a:schemeClr val="accent1"/>
          </a:effectRef>
          <a:fontRef idx="minor">
            <a:schemeClr val="tx1"/>
          </a:fontRef>
        </p:style>
      </p:cxnSp>
      <p:cxnSp>
        <p:nvCxnSpPr>
          <p:cNvPr id="7" name="直線コネクタ 6">
            <a:extLst>
              <a:ext uri="{FF2B5EF4-FFF2-40B4-BE49-F238E27FC236}">
                <a16:creationId xmlns:a16="http://schemas.microsoft.com/office/drawing/2014/main" id="{3606D2F9-C36E-4B3C-A490-E1119CB35ACB}"/>
              </a:ext>
            </a:extLst>
          </p:cNvPr>
          <p:cNvCxnSpPr>
            <a:cxnSpLocks/>
          </p:cNvCxnSpPr>
          <p:nvPr/>
        </p:nvCxnSpPr>
        <p:spPr>
          <a:xfrm flipV="1">
            <a:off x="2595971" y="1561815"/>
            <a:ext cx="0" cy="4824000"/>
          </a:xfrm>
          <a:prstGeom prst="line">
            <a:avLst/>
          </a:prstGeom>
          <a:ln w="12700">
            <a:solidFill>
              <a:srgbClr val="E8E7E7"/>
            </a:solidFill>
          </a:ln>
        </p:spPr>
        <p:style>
          <a:lnRef idx="1">
            <a:schemeClr val="accent1"/>
          </a:lnRef>
          <a:fillRef idx="0">
            <a:schemeClr val="accent1"/>
          </a:fillRef>
          <a:effectRef idx="0">
            <a:schemeClr val="accent1"/>
          </a:effectRef>
          <a:fontRef idx="minor">
            <a:schemeClr val="tx1"/>
          </a:fontRef>
        </p:style>
      </p:cxnSp>
      <p:cxnSp>
        <p:nvCxnSpPr>
          <p:cNvPr id="8" name="直線コネクタ 7">
            <a:extLst>
              <a:ext uri="{FF2B5EF4-FFF2-40B4-BE49-F238E27FC236}">
                <a16:creationId xmlns:a16="http://schemas.microsoft.com/office/drawing/2014/main" id="{8ADF842D-0668-4D33-9086-7B660FEB58B6}"/>
              </a:ext>
            </a:extLst>
          </p:cNvPr>
          <p:cNvCxnSpPr>
            <a:cxnSpLocks/>
          </p:cNvCxnSpPr>
          <p:nvPr/>
        </p:nvCxnSpPr>
        <p:spPr>
          <a:xfrm flipV="1">
            <a:off x="3096986" y="1560143"/>
            <a:ext cx="0" cy="4824000"/>
          </a:xfrm>
          <a:prstGeom prst="line">
            <a:avLst/>
          </a:prstGeom>
          <a:ln w="12700">
            <a:solidFill>
              <a:srgbClr val="E8E7E7"/>
            </a:solidFill>
          </a:ln>
        </p:spPr>
        <p:style>
          <a:lnRef idx="1">
            <a:schemeClr val="accent1"/>
          </a:lnRef>
          <a:fillRef idx="0">
            <a:schemeClr val="accent1"/>
          </a:fillRef>
          <a:effectRef idx="0">
            <a:schemeClr val="accent1"/>
          </a:effectRef>
          <a:fontRef idx="minor">
            <a:schemeClr val="tx1"/>
          </a:fontRef>
        </p:style>
      </p:cxnSp>
      <p:cxnSp>
        <p:nvCxnSpPr>
          <p:cNvPr id="9" name="直線コネクタ 8">
            <a:extLst>
              <a:ext uri="{FF2B5EF4-FFF2-40B4-BE49-F238E27FC236}">
                <a16:creationId xmlns:a16="http://schemas.microsoft.com/office/drawing/2014/main" id="{EB206418-DB80-448A-8E13-24CA93BE9269}"/>
              </a:ext>
            </a:extLst>
          </p:cNvPr>
          <p:cNvCxnSpPr>
            <a:cxnSpLocks/>
          </p:cNvCxnSpPr>
          <p:nvPr/>
        </p:nvCxnSpPr>
        <p:spPr>
          <a:xfrm flipV="1">
            <a:off x="3600421" y="1561549"/>
            <a:ext cx="0" cy="4824000"/>
          </a:xfrm>
          <a:prstGeom prst="line">
            <a:avLst/>
          </a:prstGeom>
          <a:ln w="12700">
            <a:solidFill>
              <a:srgbClr val="E8E7E7"/>
            </a:solidFill>
          </a:ln>
        </p:spPr>
        <p:style>
          <a:lnRef idx="1">
            <a:schemeClr val="accent1"/>
          </a:lnRef>
          <a:fillRef idx="0">
            <a:schemeClr val="accent1"/>
          </a:fillRef>
          <a:effectRef idx="0">
            <a:schemeClr val="accent1"/>
          </a:effectRef>
          <a:fontRef idx="minor">
            <a:schemeClr val="tx1"/>
          </a:fontRef>
        </p:style>
      </p:cxnSp>
      <p:cxnSp>
        <p:nvCxnSpPr>
          <p:cNvPr id="10" name="直線コネクタ 9">
            <a:extLst>
              <a:ext uri="{FF2B5EF4-FFF2-40B4-BE49-F238E27FC236}">
                <a16:creationId xmlns:a16="http://schemas.microsoft.com/office/drawing/2014/main" id="{D2FB8EBE-40BD-4A6A-8F1C-8A72C800F9C0}"/>
              </a:ext>
            </a:extLst>
          </p:cNvPr>
          <p:cNvCxnSpPr>
            <a:cxnSpLocks/>
          </p:cNvCxnSpPr>
          <p:nvPr/>
        </p:nvCxnSpPr>
        <p:spPr>
          <a:xfrm flipV="1">
            <a:off x="4095894" y="1561443"/>
            <a:ext cx="0" cy="4824000"/>
          </a:xfrm>
          <a:prstGeom prst="line">
            <a:avLst/>
          </a:prstGeom>
          <a:ln w="12700">
            <a:solidFill>
              <a:srgbClr val="E8E7E7"/>
            </a:solidFill>
          </a:ln>
        </p:spPr>
        <p:style>
          <a:lnRef idx="1">
            <a:schemeClr val="accent1"/>
          </a:lnRef>
          <a:fillRef idx="0">
            <a:schemeClr val="accent1"/>
          </a:fillRef>
          <a:effectRef idx="0">
            <a:schemeClr val="accent1"/>
          </a:effectRef>
          <a:fontRef idx="minor">
            <a:schemeClr val="tx1"/>
          </a:fontRef>
        </p:style>
      </p:cxnSp>
      <p:cxnSp>
        <p:nvCxnSpPr>
          <p:cNvPr id="11" name="直線コネクタ 10">
            <a:extLst>
              <a:ext uri="{FF2B5EF4-FFF2-40B4-BE49-F238E27FC236}">
                <a16:creationId xmlns:a16="http://schemas.microsoft.com/office/drawing/2014/main" id="{EA047654-CE2A-4B0D-A384-D73D23AA154B}"/>
              </a:ext>
            </a:extLst>
          </p:cNvPr>
          <p:cNvCxnSpPr>
            <a:cxnSpLocks/>
          </p:cNvCxnSpPr>
          <p:nvPr/>
        </p:nvCxnSpPr>
        <p:spPr>
          <a:xfrm flipV="1">
            <a:off x="4590009" y="1568637"/>
            <a:ext cx="0" cy="4824000"/>
          </a:xfrm>
          <a:prstGeom prst="line">
            <a:avLst/>
          </a:prstGeom>
          <a:ln w="12700">
            <a:solidFill>
              <a:srgbClr val="E8E7E7"/>
            </a:solidFill>
          </a:ln>
        </p:spPr>
        <p:style>
          <a:lnRef idx="1">
            <a:schemeClr val="accent1"/>
          </a:lnRef>
          <a:fillRef idx="0">
            <a:schemeClr val="accent1"/>
          </a:fillRef>
          <a:effectRef idx="0">
            <a:schemeClr val="accent1"/>
          </a:effectRef>
          <a:fontRef idx="minor">
            <a:schemeClr val="tx1"/>
          </a:fontRef>
        </p:style>
      </p:cxnSp>
      <p:cxnSp>
        <p:nvCxnSpPr>
          <p:cNvPr id="12" name="直線コネクタ 11">
            <a:extLst>
              <a:ext uri="{FF2B5EF4-FFF2-40B4-BE49-F238E27FC236}">
                <a16:creationId xmlns:a16="http://schemas.microsoft.com/office/drawing/2014/main" id="{D982EA00-0589-4B92-A583-DE55033A819A}"/>
              </a:ext>
            </a:extLst>
          </p:cNvPr>
          <p:cNvCxnSpPr>
            <a:cxnSpLocks/>
          </p:cNvCxnSpPr>
          <p:nvPr/>
        </p:nvCxnSpPr>
        <p:spPr>
          <a:xfrm flipV="1">
            <a:off x="7600564" y="1561443"/>
            <a:ext cx="0" cy="4824000"/>
          </a:xfrm>
          <a:prstGeom prst="line">
            <a:avLst/>
          </a:prstGeom>
          <a:ln w="12700">
            <a:solidFill>
              <a:srgbClr val="E8E7E7"/>
            </a:solidFill>
          </a:ln>
        </p:spPr>
        <p:style>
          <a:lnRef idx="1">
            <a:schemeClr val="accent1"/>
          </a:lnRef>
          <a:fillRef idx="0">
            <a:schemeClr val="accent1"/>
          </a:fillRef>
          <a:effectRef idx="0">
            <a:schemeClr val="accent1"/>
          </a:effectRef>
          <a:fontRef idx="minor">
            <a:schemeClr val="tx1"/>
          </a:fontRef>
        </p:style>
      </p:cxnSp>
      <p:cxnSp>
        <p:nvCxnSpPr>
          <p:cNvPr id="13" name="直線コネクタ 12">
            <a:extLst>
              <a:ext uri="{FF2B5EF4-FFF2-40B4-BE49-F238E27FC236}">
                <a16:creationId xmlns:a16="http://schemas.microsoft.com/office/drawing/2014/main" id="{C3C076ED-76FE-4C31-B262-1FA2017A1C85}"/>
              </a:ext>
            </a:extLst>
          </p:cNvPr>
          <p:cNvCxnSpPr>
            <a:cxnSpLocks/>
          </p:cNvCxnSpPr>
          <p:nvPr/>
        </p:nvCxnSpPr>
        <p:spPr>
          <a:xfrm flipV="1">
            <a:off x="5093111" y="1568637"/>
            <a:ext cx="0" cy="482400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直線コネクタ 13">
            <a:extLst>
              <a:ext uri="{FF2B5EF4-FFF2-40B4-BE49-F238E27FC236}">
                <a16:creationId xmlns:a16="http://schemas.microsoft.com/office/drawing/2014/main" id="{FE497C01-EB7F-4465-A7A1-3C1875160BDD}"/>
              </a:ext>
            </a:extLst>
          </p:cNvPr>
          <p:cNvCxnSpPr>
            <a:cxnSpLocks/>
          </p:cNvCxnSpPr>
          <p:nvPr/>
        </p:nvCxnSpPr>
        <p:spPr>
          <a:xfrm flipV="1">
            <a:off x="5592472" y="1559576"/>
            <a:ext cx="0" cy="4824000"/>
          </a:xfrm>
          <a:prstGeom prst="line">
            <a:avLst/>
          </a:prstGeom>
          <a:ln w="12700">
            <a:solidFill>
              <a:srgbClr val="E8E7E7"/>
            </a:solidFill>
          </a:ln>
        </p:spPr>
        <p:style>
          <a:lnRef idx="1">
            <a:schemeClr val="accent1"/>
          </a:lnRef>
          <a:fillRef idx="0">
            <a:schemeClr val="accent1"/>
          </a:fillRef>
          <a:effectRef idx="0">
            <a:schemeClr val="accent1"/>
          </a:effectRef>
          <a:fontRef idx="minor">
            <a:schemeClr val="tx1"/>
          </a:fontRef>
        </p:style>
      </p:cxnSp>
      <p:cxnSp>
        <p:nvCxnSpPr>
          <p:cNvPr id="15" name="直線コネクタ 14">
            <a:extLst>
              <a:ext uri="{FF2B5EF4-FFF2-40B4-BE49-F238E27FC236}">
                <a16:creationId xmlns:a16="http://schemas.microsoft.com/office/drawing/2014/main" id="{30D66127-EAF7-4978-A6BB-78BFDEA4C2D6}"/>
              </a:ext>
            </a:extLst>
          </p:cNvPr>
          <p:cNvCxnSpPr>
            <a:cxnSpLocks/>
          </p:cNvCxnSpPr>
          <p:nvPr/>
        </p:nvCxnSpPr>
        <p:spPr>
          <a:xfrm flipV="1">
            <a:off x="6097830" y="1561443"/>
            <a:ext cx="0" cy="4824000"/>
          </a:xfrm>
          <a:prstGeom prst="line">
            <a:avLst/>
          </a:prstGeom>
          <a:ln w="12700">
            <a:solidFill>
              <a:srgbClr val="E8E7E7"/>
            </a:solidFill>
          </a:ln>
        </p:spPr>
        <p:style>
          <a:lnRef idx="1">
            <a:schemeClr val="accent1"/>
          </a:lnRef>
          <a:fillRef idx="0">
            <a:schemeClr val="accent1"/>
          </a:fillRef>
          <a:effectRef idx="0">
            <a:schemeClr val="accent1"/>
          </a:effectRef>
          <a:fontRef idx="minor">
            <a:schemeClr val="tx1"/>
          </a:fontRef>
        </p:style>
      </p:cxnSp>
      <p:cxnSp>
        <p:nvCxnSpPr>
          <p:cNvPr id="16" name="直線コネクタ 15">
            <a:extLst>
              <a:ext uri="{FF2B5EF4-FFF2-40B4-BE49-F238E27FC236}">
                <a16:creationId xmlns:a16="http://schemas.microsoft.com/office/drawing/2014/main" id="{07C3CA6C-B1C0-4D05-91D7-CF8F4AF4029F}"/>
              </a:ext>
            </a:extLst>
          </p:cNvPr>
          <p:cNvCxnSpPr>
            <a:cxnSpLocks/>
          </p:cNvCxnSpPr>
          <p:nvPr/>
        </p:nvCxnSpPr>
        <p:spPr>
          <a:xfrm flipV="1">
            <a:off x="6597558" y="1561443"/>
            <a:ext cx="0" cy="482400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直線コネクタ 16">
            <a:extLst>
              <a:ext uri="{FF2B5EF4-FFF2-40B4-BE49-F238E27FC236}">
                <a16:creationId xmlns:a16="http://schemas.microsoft.com/office/drawing/2014/main" id="{2A5DB8C2-DFD7-4AAA-ABA5-BC951B9C9AF5}"/>
              </a:ext>
            </a:extLst>
          </p:cNvPr>
          <p:cNvCxnSpPr>
            <a:cxnSpLocks/>
          </p:cNvCxnSpPr>
          <p:nvPr/>
        </p:nvCxnSpPr>
        <p:spPr>
          <a:xfrm flipV="1">
            <a:off x="7104380" y="1561574"/>
            <a:ext cx="0" cy="4824000"/>
          </a:xfrm>
          <a:prstGeom prst="line">
            <a:avLst/>
          </a:prstGeom>
          <a:ln w="12700">
            <a:solidFill>
              <a:srgbClr val="E8E7E7"/>
            </a:solidFill>
          </a:ln>
        </p:spPr>
        <p:style>
          <a:lnRef idx="1">
            <a:schemeClr val="accent1"/>
          </a:lnRef>
          <a:fillRef idx="0">
            <a:schemeClr val="accent1"/>
          </a:fillRef>
          <a:effectRef idx="0">
            <a:schemeClr val="accent1"/>
          </a:effectRef>
          <a:fontRef idx="minor">
            <a:schemeClr val="tx1"/>
          </a:fontRef>
        </p:style>
      </p:cxnSp>
      <p:cxnSp>
        <p:nvCxnSpPr>
          <p:cNvPr id="18" name="直線コネクタ 17">
            <a:extLst>
              <a:ext uri="{FF2B5EF4-FFF2-40B4-BE49-F238E27FC236}">
                <a16:creationId xmlns:a16="http://schemas.microsoft.com/office/drawing/2014/main" id="{4DAB546E-3C95-4865-B11A-F1D3072F4684}"/>
              </a:ext>
            </a:extLst>
          </p:cNvPr>
          <p:cNvCxnSpPr>
            <a:cxnSpLocks/>
          </p:cNvCxnSpPr>
          <p:nvPr/>
        </p:nvCxnSpPr>
        <p:spPr>
          <a:xfrm flipV="1">
            <a:off x="8600025" y="1561442"/>
            <a:ext cx="0" cy="4824000"/>
          </a:xfrm>
          <a:prstGeom prst="line">
            <a:avLst/>
          </a:prstGeom>
          <a:ln w="12700">
            <a:solidFill>
              <a:srgbClr val="E8E7E7"/>
            </a:solidFill>
          </a:ln>
        </p:spPr>
        <p:style>
          <a:lnRef idx="1">
            <a:schemeClr val="accent1"/>
          </a:lnRef>
          <a:fillRef idx="0">
            <a:schemeClr val="accent1"/>
          </a:fillRef>
          <a:effectRef idx="0">
            <a:schemeClr val="accent1"/>
          </a:effectRef>
          <a:fontRef idx="minor">
            <a:schemeClr val="tx1"/>
          </a:fontRef>
        </p:style>
      </p:cxnSp>
      <p:cxnSp>
        <p:nvCxnSpPr>
          <p:cNvPr id="19" name="直線コネクタ 18">
            <a:extLst>
              <a:ext uri="{FF2B5EF4-FFF2-40B4-BE49-F238E27FC236}">
                <a16:creationId xmlns:a16="http://schemas.microsoft.com/office/drawing/2014/main" id="{8BF164F6-31FE-4658-9855-80AF6FFE41BD}"/>
              </a:ext>
            </a:extLst>
          </p:cNvPr>
          <p:cNvCxnSpPr>
            <a:cxnSpLocks/>
          </p:cNvCxnSpPr>
          <p:nvPr/>
        </p:nvCxnSpPr>
        <p:spPr>
          <a:xfrm flipV="1">
            <a:off x="9087251" y="1554354"/>
            <a:ext cx="0" cy="4824000"/>
          </a:xfrm>
          <a:prstGeom prst="line">
            <a:avLst/>
          </a:prstGeom>
          <a:ln w="12700">
            <a:solidFill>
              <a:srgbClr val="E8E7E7"/>
            </a:solidFill>
          </a:ln>
        </p:spPr>
        <p:style>
          <a:lnRef idx="1">
            <a:schemeClr val="accent1"/>
          </a:lnRef>
          <a:fillRef idx="0">
            <a:schemeClr val="accent1"/>
          </a:fillRef>
          <a:effectRef idx="0">
            <a:schemeClr val="accent1"/>
          </a:effectRef>
          <a:fontRef idx="minor">
            <a:schemeClr val="tx1"/>
          </a:fontRef>
        </p:style>
      </p:cxnSp>
      <p:sp>
        <p:nvSpPr>
          <p:cNvPr id="20" name="正方形/長方形 19">
            <a:extLst>
              <a:ext uri="{FF2B5EF4-FFF2-40B4-BE49-F238E27FC236}">
                <a16:creationId xmlns:a16="http://schemas.microsoft.com/office/drawing/2014/main" id="{CB8D7DA1-3C60-4DD6-BF17-14B2F9175406}"/>
              </a:ext>
            </a:extLst>
          </p:cNvPr>
          <p:cNvSpPr/>
          <p:nvPr/>
        </p:nvSpPr>
        <p:spPr>
          <a:xfrm>
            <a:off x="5613736" y="968458"/>
            <a:ext cx="3489407" cy="343027"/>
          </a:xfrm>
          <a:prstGeom prst="rect">
            <a:avLst/>
          </a:prstGeom>
          <a:solidFill>
            <a:srgbClr val="66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dirty="0">
                <a:latin typeface="HGP創英角ｺﾞｼｯｸUB" panose="020B0A00000000000000" pitchFamily="50" charset="-128"/>
                <a:ea typeface="HGP創英角ｺﾞｼｯｸUB" panose="020B0A00000000000000" pitchFamily="50" charset="-128"/>
              </a:rPr>
              <a:t>修　士　２　年　生</a:t>
            </a:r>
          </a:p>
        </p:txBody>
      </p:sp>
      <p:sp>
        <p:nvSpPr>
          <p:cNvPr id="21" name="テキスト ボックス 20">
            <a:extLst>
              <a:ext uri="{FF2B5EF4-FFF2-40B4-BE49-F238E27FC236}">
                <a16:creationId xmlns:a16="http://schemas.microsoft.com/office/drawing/2014/main" id="{3D26011E-BC5B-4D2B-A225-31BD4412207B}"/>
              </a:ext>
            </a:extLst>
          </p:cNvPr>
          <p:cNvSpPr txBox="1"/>
          <p:nvPr/>
        </p:nvSpPr>
        <p:spPr>
          <a:xfrm>
            <a:off x="468345" y="188319"/>
            <a:ext cx="8207310" cy="584775"/>
          </a:xfrm>
          <a:prstGeom prst="rect">
            <a:avLst/>
          </a:prstGeom>
          <a:noFill/>
        </p:spPr>
        <p:txBody>
          <a:bodyPr wrap="square" rtlCol="0">
            <a:spAutoFit/>
          </a:bodyPr>
          <a:lstStyle/>
          <a:p>
            <a:pPr algn="ctr"/>
            <a:r>
              <a:rPr lang="ja-JP" altLang="en-US" sz="3200" dirty="0">
                <a:latin typeface="HGP創英角ｺﾞｼｯｸUB" panose="020B0A00000000000000" pitchFamily="50" charset="-128"/>
                <a:ea typeface="HGP創英角ｺﾞｼｯｸUB" panose="020B0A00000000000000" pitchFamily="50" charset="-128"/>
              </a:rPr>
              <a:t>修士</a:t>
            </a:r>
            <a:r>
              <a:rPr lang="en-US" altLang="ja-JP" sz="3200" dirty="0">
                <a:latin typeface="HGP創英角ｺﾞｼｯｸUB" panose="020B0A00000000000000" pitchFamily="50" charset="-128"/>
                <a:ea typeface="HGP創英角ｺﾞｼｯｸUB" panose="020B0A00000000000000" pitchFamily="50" charset="-128"/>
              </a:rPr>
              <a:t>1</a:t>
            </a:r>
            <a:r>
              <a:rPr lang="ja-JP" altLang="en-US" sz="3200" dirty="0">
                <a:latin typeface="HGP創英角ｺﾞｼｯｸUB" panose="020B0A00000000000000" pitchFamily="50" charset="-128"/>
                <a:ea typeface="HGP創英角ｺﾞｼｯｸUB" panose="020B0A00000000000000" pitchFamily="50" charset="-128"/>
              </a:rPr>
              <a:t>年生（２０２３卒）就職活動のスケジュール</a:t>
            </a:r>
          </a:p>
        </p:txBody>
      </p:sp>
      <p:sp>
        <p:nvSpPr>
          <p:cNvPr id="22" name="正方形/長方形 21">
            <a:extLst>
              <a:ext uri="{FF2B5EF4-FFF2-40B4-BE49-F238E27FC236}">
                <a16:creationId xmlns:a16="http://schemas.microsoft.com/office/drawing/2014/main" id="{AAE86510-2E53-4D1C-99C4-C7811FE89882}"/>
              </a:ext>
            </a:extLst>
          </p:cNvPr>
          <p:cNvSpPr/>
          <p:nvPr/>
        </p:nvSpPr>
        <p:spPr>
          <a:xfrm>
            <a:off x="97561" y="972263"/>
            <a:ext cx="5494911" cy="339222"/>
          </a:xfrm>
          <a:prstGeom prst="rect">
            <a:avLst/>
          </a:prstGeom>
          <a:solidFill>
            <a:srgbClr val="6666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dirty="0">
                <a:latin typeface="HGP創英角ｺﾞｼｯｸUB" panose="020B0A00000000000000" pitchFamily="50" charset="-128"/>
                <a:ea typeface="HGP創英角ｺﾞｼｯｸUB" panose="020B0A00000000000000" pitchFamily="50" charset="-128"/>
              </a:rPr>
              <a:t>修　士　１　年　生</a:t>
            </a:r>
          </a:p>
        </p:txBody>
      </p:sp>
      <p:cxnSp>
        <p:nvCxnSpPr>
          <p:cNvPr id="23" name="直線コネクタ 22">
            <a:extLst>
              <a:ext uri="{FF2B5EF4-FFF2-40B4-BE49-F238E27FC236}">
                <a16:creationId xmlns:a16="http://schemas.microsoft.com/office/drawing/2014/main" id="{35421A7D-2C0D-4CF1-823E-0C7F8F6420E0}"/>
              </a:ext>
            </a:extLst>
          </p:cNvPr>
          <p:cNvCxnSpPr>
            <a:cxnSpLocks/>
          </p:cNvCxnSpPr>
          <p:nvPr/>
        </p:nvCxnSpPr>
        <p:spPr>
          <a:xfrm flipV="1">
            <a:off x="111699" y="1561442"/>
            <a:ext cx="0" cy="4824000"/>
          </a:xfrm>
          <a:prstGeom prst="line">
            <a:avLst/>
          </a:prstGeom>
          <a:ln w="12700">
            <a:solidFill>
              <a:srgbClr val="E8E7E7"/>
            </a:solidFill>
          </a:ln>
        </p:spPr>
        <p:style>
          <a:lnRef idx="1">
            <a:schemeClr val="accent1"/>
          </a:lnRef>
          <a:fillRef idx="0">
            <a:schemeClr val="accent1"/>
          </a:fillRef>
          <a:effectRef idx="0">
            <a:schemeClr val="accent1"/>
          </a:effectRef>
          <a:fontRef idx="minor">
            <a:schemeClr val="tx1"/>
          </a:fontRef>
        </p:style>
      </p:cxnSp>
      <p:sp>
        <p:nvSpPr>
          <p:cNvPr id="24" name="正方形/長方形 23">
            <a:extLst>
              <a:ext uri="{FF2B5EF4-FFF2-40B4-BE49-F238E27FC236}">
                <a16:creationId xmlns:a16="http://schemas.microsoft.com/office/drawing/2014/main" id="{2A3736EE-C631-4084-8588-E31BD781CF0C}"/>
              </a:ext>
            </a:extLst>
          </p:cNvPr>
          <p:cNvSpPr/>
          <p:nvPr/>
        </p:nvSpPr>
        <p:spPr>
          <a:xfrm>
            <a:off x="111699" y="1669473"/>
            <a:ext cx="4954698" cy="38238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dirty="0">
                <a:solidFill>
                  <a:schemeClr val="bg1"/>
                </a:solidFill>
                <a:latin typeface="HGP創英角ｺﾞｼｯｸUB" panose="020B0A00000000000000" pitchFamily="50" charset="-128"/>
                <a:ea typeface="HGP創英角ｺﾞｼｯｸUB" panose="020B0A00000000000000" pitchFamily="50" charset="-128"/>
              </a:rPr>
              <a:t>自己分析（自己</a:t>
            </a:r>
            <a:r>
              <a:rPr lang="en-US" altLang="ja-JP" sz="2000" dirty="0">
                <a:solidFill>
                  <a:schemeClr val="bg1"/>
                </a:solidFill>
                <a:latin typeface="HGP創英角ｺﾞｼｯｸUB" panose="020B0A00000000000000" pitchFamily="50" charset="-128"/>
                <a:ea typeface="HGP創英角ｺﾞｼｯｸUB" panose="020B0A00000000000000" pitchFamily="50" charset="-128"/>
              </a:rPr>
              <a:t>PR</a:t>
            </a:r>
            <a:r>
              <a:rPr lang="ja-JP" altLang="en-US" sz="2000" dirty="0">
                <a:solidFill>
                  <a:schemeClr val="bg1"/>
                </a:solidFill>
                <a:latin typeface="HGP創英角ｺﾞｼｯｸUB" panose="020B0A00000000000000" pitchFamily="50" charset="-128"/>
                <a:ea typeface="HGP創英角ｺﾞｼｯｸUB" panose="020B0A00000000000000" pitchFamily="50" charset="-128"/>
              </a:rPr>
              <a:t>）</a:t>
            </a:r>
          </a:p>
        </p:txBody>
      </p:sp>
      <p:sp>
        <p:nvSpPr>
          <p:cNvPr id="25" name="正方形/長方形 24">
            <a:extLst>
              <a:ext uri="{FF2B5EF4-FFF2-40B4-BE49-F238E27FC236}">
                <a16:creationId xmlns:a16="http://schemas.microsoft.com/office/drawing/2014/main" id="{4432EAD2-CE00-45F1-8C83-DD0559907572}"/>
              </a:ext>
            </a:extLst>
          </p:cNvPr>
          <p:cNvSpPr/>
          <p:nvPr/>
        </p:nvSpPr>
        <p:spPr>
          <a:xfrm>
            <a:off x="611060" y="3169745"/>
            <a:ext cx="4455337" cy="799744"/>
          </a:xfrm>
          <a:prstGeom prst="rect">
            <a:avLst/>
          </a:prstGeom>
          <a:gradFill>
            <a:gsLst>
              <a:gs pos="65000">
                <a:srgbClr val="B3FFCC"/>
              </a:gs>
              <a:gs pos="0">
                <a:srgbClr val="66FF99"/>
              </a:gs>
              <a:gs pos="87000">
                <a:srgbClr val="FF8080"/>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latin typeface="HGP創英角ｺﾞｼｯｸUB" panose="020B0A00000000000000" pitchFamily="50" charset="-128"/>
                <a:ea typeface="HGP創英角ｺﾞｼｯｸUB" panose="020B0A00000000000000" pitchFamily="50" charset="-128"/>
              </a:rPr>
              <a:t>インターンシップ→早期選考・早期内定</a:t>
            </a:r>
            <a:endParaRPr lang="en-US" altLang="ja-JP" dirty="0">
              <a:solidFill>
                <a:schemeClr val="tx1"/>
              </a:solidFill>
              <a:latin typeface="HGP創英角ｺﾞｼｯｸUB" panose="020B0A00000000000000" pitchFamily="50" charset="-128"/>
              <a:ea typeface="HGP創英角ｺﾞｼｯｸUB" panose="020B0A00000000000000" pitchFamily="50" charset="-128"/>
            </a:endParaRPr>
          </a:p>
          <a:p>
            <a:pPr algn="ctr"/>
            <a:r>
              <a:rPr lang="ja-JP" altLang="en-US" dirty="0">
                <a:solidFill>
                  <a:schemeClr val="tx1"/>
                </a:solidFill>
                <a:latin typeface="HGP創英角ｺﾞｼｯｸUB" panose="020B0A00000000000000" pitchFamily="50" charset="-128"/>
                <a:ea typeface="HGP創英角ｺﾞｼｯｸUB" panose="020B0A00000000000000" pitchFamily="50" charset="-128"/>
              </a:rPr>
              <a:t>（採用直結パターンが増加）</a:t>
            </a:r>
            <a:endParaRPr lang="ja-JP" altLang="en-US" sz="1600" dirty="0">
              <a:solidFill>
                <a:schemeClr val="tx1"/>
              </a:solidFill>
            </a:endParaRPr>
          </a:p>
        </p:txBody>
      </p:sp>
      <p:pic>
        <p:nvPicPr>
          <p:cNvPr id="26" name="図 25">
            <a:extLst>
              <a:ext uri="{FF2B5EF4-FFF2-40B4-BE49-F238E27FC236}">
                <a16:creationId xmlns:a16="http://schemas.microsoft.com/office/drawing/2014/main" id="{EB8E9AFF-4137-4E8E-8282-3FF9C01FEB71}"/>
              </a:ext>
            </a:extLst>
          </p:cNvPr>
          <p:cNvPicPr>
            <a:picLocks noChangeAspect="1"/>
          </p:cNvPicPr>
          <p:nvPr/>
        </p:nvPicPr>
        <p:blipFill>
          <a:blip r:embed="rId3"/>
          <a:stretch>
            <a:fillRect/>
          </a:stretch>
        </p:blipFill>
        <p:spPr>
          <a:xfrm>
            <a:off x="97561" y="1321804"/>
            <a:ext cx="9016405" cy="267991"/>
          </a:xfrm>
          <a:prstGeom prst="rect">
            <a:avLst/>
          </a:prstGeom>
        </p:spPr>
      </p:pic>
      <p:sp>
        <p:nvSpPr>
          <p:cNvPr id="27" name="正方形/長方形 26">
            <a:extLst>
              <a:ext uri="{FF2B5EF4-FFF2-40B4-BE49-F238E27FC236}">
                <a16:creationId xmlns:a16="http://schemas.microsoft.com/office/drawing/2014/main" id="{9039FB89-C7BC-435D-8625-9FAAFC786A63}"/>
              </a:ext>
            </a:extLst>
          </p:cNvPr>
          <p:cNvSpPr/>
          <p:nvPr/>
        </p:nvSpPr>
        <p:spPr>
          <a:xfrm>
            <a:off x="111699" y="2169849"/>
            <a:ext cx="4954698" cy="38238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dirty="0">
                <a:solidFill>
                  <a:schemeClr val="bg1"/>
                </a:solidFill>
                <a:latin typeface="HGP創英角ｺﾞｼｯｸUB" panose="020B0A00000000000000" pitchFamily="50" charset="-128"/>
                <a:ea typeface="HGP創英角ｺﾞｼｯｸUB" panose="020B0A00000000000000" pitchFamily="50" charset="-128"/>
              </a:rPr>
              <a:t>業界・企業研究（志望動機）</a:t>
            </a:r>
          </a:p>
        </p:txBody>
      </p:sp>
      <p:sp>
        <p:nvSpPr>
          <p:cNvPr id="28" name="正方形/長方形 27">
            <a:extLst>
              <a:ext uri="{FF2B5EF4-FFF2-40B4-BE49-F238E27FC236}">
                <a16:creationId xmlns:a16="http://schemas.microsoft.com/office/drawing/2014/main" id="{F5F1624E-C8DA-43BD-A310-9E13C55C53B8}"/>
              </a:ext>
            </a:extLst>
          </p:cNvPr>
          <p:cNvSpPr/>
          <p:nvPr/>
        </p:nvSpPr>
        <p:spPr>
          <a:xfrm>
            <a:off x="115029" y="2670225"/>
            <a:ext cx="4954698" cy="382387"/>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dirty="0">
                <a:solidFill>
                  <a:schemeClr val="tx1"/>
                </a:solidFill>
                <a:latin typeface="HGP創英角ｺﾞｼｯｸUB" panose="020B0A00000000000000" pitchFamily="50" charset="-128"/>
                <a:ea typeface="HGP創英角ｺﾞｼｯｸUB" panose="020B0A00000000000000" pitchFamily="50" charset="-128"/>
              </a:rPr>
              <a:t>筆記試験・面接等の選考対策</a:t>
            </a:r>
          </a:p>
        </p:txBody>
      </p:sp>
      <p:sp>
        <p:nvSpPr>
          <p:cNvPr id="29" name="正方形/長方形 28">
            <a:extLst>
              <a:ext uri="{FF2B5EF4-FFF2-40B4-BE49-F238E27FC236}">
                <a16:creationId xmlns:a16="http://schemas.microsoft.com/office/drawing/2014/main" id="{795D116F-FCB6-44C8-A6A1-7461382D16B4}"/>
              </a:ext>
            </a:extLst>
          </p:cNvPr>
          <p:cNvSpPr/>
          <p:nvPr/>
        </p:nvSpPr>
        <p:spPr>
          <a:xfrm>
            <a:off x="5116496" y="3978290"/>
            <a:ext cx="1293256" cy="378671"/>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bg1"/>
                </a:solidFill>
                <a:latin typeface="HGP創英角ｺﾞｼｯｸUB" panose="020B0A00000000000000" pitchFamily="50" charset="-128"/>
                <a:ea typeface="HGP創英角ｺﾞｼｯｸUB" panose="020B0A00000000000000" pitchFamily="50" charset="-128"/>
              </a:rPr>
              <a:t>プレエントリー</a:t>
            </a:r>
          </a:p>
        </p:txBody>
      </p:sp>
      <p:sp>
        <p:nvSpPr>
          <p:cNvPr id="30" name="正方形/長方形 29">
            <a:extLst>
              <a:ext uri="{FF2B5EF4-FFF2-40B4-BE49-F238E27FC236}">
                <a16:creationId xmlns:a16="http://schemas.microsoft.com/office/drawing/2014/main" id="{63640F9C-E971-4844-9FE4-C7005C637ECE}"/>
              </a:ext>
            </a:extLst>
          </p:cNvPr>
          <p:cNvSpPr/>
          <p:nvPr/>
        </p:nvSpPr>
        <p:spPr>
          <a:xfrm>
            <a:off x="5116496" y="4379723"/>
            <a:ext cx="1293256" cy="382387"/>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bg1"/>
                </a:solidFill>
                <a:latin typeface="HGP創英角ｺﾞｼｯｸUB" panose="020B0A00000000000000" pitchFamily="50" charset="-128"/>
                <a:ea typeface="HGP創英角ｺﾞｼｯｸUB" panose="020B0A00000000000000" pitchFamily="50" charset="-128"/>
              </a:rPr>
              <a:t>企業説明会</a:t>
            </a:r>
          </a:p>
        </p:txBody>
      </p:sp>
      <p:sp>
        <p:nvSpPr>
          <p:cNvPr id="31" name="正方形/長方形 30">
            <a:extLst>
              <a:ext uri="{FF2B5EF4-FFF2-40B4-BE49-F238E27FC236}">
                <a16:creationId xmlns:a16="http://schemas.microsoft.com/office/drawing/2014/main" id="{97D45608-64BD-4758-AFB5-922455187013}"/>
              </a:ext>
            </a:extLst>
          </p:cNvPr>
          <p:cNvSpPr/>
          <p:nvPr/>
        </p:nvSpPr>
        <p:spPr>
          <a:xfrm>
            <a:off x="5107541" y="4781764"/>
            <a:ext cx="1293256" cy="38238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600" dirty="0">
                <a:solidFill>
                  <a:schemeClr val="tx1"/>
                </a:solidFill>
                <a:latin typeface="HGP創英角ｺﾞｼｯｸUB" panose="020B0A00000000000000" pitchFamily="50" charset="-128"/>
                <a:ea typeface="HGP創英角ｺﾞｼｯｸUB" panose="020B0A00000000000000" pitchFamily="50" charset="-128"/>
              </a:rPr>
              <a:t>ES</a:t>
            </a:r>
            <a:r>
              <a:rPr lang="ja-JP" altLang="en-US" sz="1600" dirty="0">
                <a:solidFill>
                  <a:schemeClr val="tx1"/>
                </a:solidFill>
                <a:latin typeface="HGP創英角ｺﾞｼｯｸUB" panose="020B0A00000000000000" pitchFamily="50" charset="-128"/>
                <a:ea typeface="HGP創英角ｺﾞｼｯｸUB" panose="020B0A00000000000000" pitchFamily="50" charset="-128"/>
              </a:rPr>
              <a:t>提出</a:t>
            </a:r>
          </a:p>
        </p:txBody>
      </p:sp>
      <p:sp>
        <p:nvSpPr>
          <p:cNvPr id="32" name="正方形/長方形 31">
            <a:extLst>
              <a:ext uri="{FF2B5EF4-FFF2-40B4-BE49-F238E27FC236}">
                <a16:creationId xmlns:a16="http://schemas.microsoft.com/office/drawing/2014/main" id="{FE6F5CE2-E2F1-4B10-8093-09BF3118C69D}"/>
              </a:ext>
            </a:extLst>
          </p:cNvPr>
          <p:cNvSpPr/>
          <p:nvPr/>
        </p:nvSpPr>
        <p:spPr>
          <a:xfrm>
            <a:off x="5119826" y="5183805"/>
            <a:ext cx="1293256" cy="38238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a:solidFill>
                  <a:schemeClr val="tx1"/>
                </a:solidFill>
                <a:latin typeface="HGP創英角ｺﾞｼｯｸUB" panose="020B0A00000000000000" pitchFamily="50" charset="-128"/>
                <a:ea typeface="HGP創英角ｺﾞｼｯｸUB" panose="020B0A00000000000000" pitchFamily="50" charset="-128"/>
              </a:rPr>
              <a:t>筆記試験</a:t>
            </a:r>
          </a:p>
        </p:txBody>
      </p:sp>
      <p:sp>
        <p:nvSpPr>
          <p:cNvPr id="33" name="正方形/長方形 32">
            <a:extLst>
              <a:ext uri="{FF2B5EF4-FFF2-40B4-BE49-F238E27FC236}">
                <a16:creationId xmlns:a16="http://schemas.microsoft.com/office/drawing/2014/main" id="{49EE28CA-498E-4914-AB32-D12253269D67}"/>
              </a:ext>
            </a:extLst>
          </p:cNvPr>
          <p:cNvSpPr/>
          <p:nvPr/>
        </p:nvSpPr>
        <p:spPr>
          <a:xfrm>
            <a:off x="5458237" y="5592496"/>
            <a:ext cx="1686857" cy="382387"/>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bg1"/>
                </a:solidFill>
                <a:latin typeface="HGP創英角ｺﾞｼｯｸUB" panose="020B0A00000000000000" pitchFamily="50" charset="-128"/>
                <a:ea typeface="HGP創英角ｺﾞｼｯｸUB" panose="020B0A00000000000000" pitchFamily="50" charset="-128"/>
              </a:rPr>
              <a:t>面接</a:t>
            </a:r>
          </a:p>
        </p:txBody>
      </p:sp>
      <p:sp>
        <p:nvSpPr>
          <p:cNvPr id="34" name="角丸四角形吹き出し 182">
            <a:extLst>
              <a:ext uri="{FF2B5EF4-FFF2-40B4-BE49-F238E27FC236}">
                <a16:creationId xmlns:a16="http://schemas.microsoft.com/office/drawing/2014/main" id="{80328657-3342-4F8B-9037-421FE2E94E63}"/>
              </a:ext>
            </a:extLst>
          </p:cNvPr>
          <p:cNvSpPr/>
          <p:nvPr/>
        </p:nvSpPr>
        <p:spPr>
          <a:xfrm flipV="1">
            <a:off x="598925" y="4497572"/>
            <a:ext cx="4001545" cy="1512678"/>
          </a:xfrm>
          <a:prstGeom prst="wedgeRoundRectCallout">
            <a:avLst>
              <a:gd name="adj1" fmla="val 19583"/>
              <a:gd name="adj2" fmla="val 80184"/>
              <a:gd name="adj3" fmla="val 16667"/>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endParaRPr lang="ja-JP" altLang="en-US" sz="1463"/>
          </a:p>
        </p:txBody>
      </p:sp>
      <p:sp>
        <p:nvSpPr>
          <p:cNvPr id="35" name="テキスト ボックス 34">
            <a:extLst>
              <a:ext uri="{FF2B5EF4-FFF2-40B4-BE49-F238E27FC236}">
                <a16:creationId xmlns:a16="http://schemas.microsoft.com/office/drawing/2014/main" id="{800FE87E-416F-4043-A98E-8B11342F5BD1}"/>
              </a:ext>
            </a:extLst>
          </p:cNvPr>
          <p:cNvSpPr txBox="1"/>
          <p:nvPr/>
        </p:nvSpPr>
        <p:spPr>
          <a:xfrm>
            <a:off x="583379" y="4594425"/>
            <a:ext cx="4105133" cy="1323439"/>
          </a:xfrm>
          <a:prstGeom prst="rect">
            <a:avLst/>
          </a:prstGeom>
          <a:noFill/>
        </p:spPr>
        <p:txBody>
          <a:bodyPr wrap="square" rtlCol="0">
            <a:spAutoFit/>
          </a:bodyPr>
          <a:lstStyle/>
          <a:p>
            <a:pPr algn="ctr"/>
            <a:r>
              <a:rPr lang="ja-JP" altLang="en-US" sz="2000" dirty="0">
                <a:latin typeface="HGP創英角ｺﾞｼｯｸUB" panose="020B0900000000000000" pitchFamily="50" charset="-128"/>
                <a:ea typeface="HGP創英角ｺﾞｼｯｸUB" panose="020B0900000000000000" pitchFamily="50" charset="-128"/>
              </a:rPr>
              <a:t>秋・冬インターンシップ実施企業は</a:t>
            </a:r>
            <a:endParaRPr lang="en-US" altLang="ja-JP" sz="2000" dirty="0">
              <a:latin typeface="HGP創英角ｺﾞｼｯｸUB" panose="020B0900000000000000" pitchFamily="50" charset="-128"/>
              <a:ea typeface="HGP創英角ｺﾞｼｯｸUB" panose="020B0900000000000000" pitchFamily="50" charset="-128"/>
            </a:endParaRPr>
          </a:p>
          <a:p>
            <a:pPr algn="ctr"/>
            <a:r>
              <a:rPr lang="en-US" altLang="ja-JP" sz="2000" dirty="0">
                <a:latin typeface="HGP創英角ｺﾞｼｯｸUB" panose="020B0900000000000000" pitchFamily="50" charset="-128"/>
                <a:ea typeface="HGP創英角ｺﾞｼｯｸUB" panose="020B0900000000000000" pitchFamily="50" charset="-128"/>
              </a:rPr>
              <a:t>WEB</a:t>
            </a:r>
            <a:r>
              <a:rPr lang="ja-JP" altLang="en-US" sz="2000" dirty="0">
                <a:latin typeface="HGP創英角ｺﾞｼｯｸUB" panose="020B0900000000000000" pitchFamily="50" charset="-128"/>
                <a:ea typeface="HGP創英角ｺﾞｼｯｸUB" panose="020B0900000000000000" pitchFamily="50" charset="-128"/>
              </a:rPr>
              <a:t>開催などで前年より増加見込。それに伴い、インターン経由の</a:t>
            </a:r>
            <a:endParaRPr lang="en-US" altLang="ja-JP" sz="2000" dirty="0">
              <a:latin typeface="HGP創英角ｺﾞｼｯｸUB" panose="020B0900000000000000" pitchFamily="50" charset="-128"/>
              <a:ea typeface="HGP創英角ｺﾞｼｯｸUB" panose="020B0900000000000000" pitchFamily="50" charset="-128"/>
            </a:endParaRPr>
          </a:p>
          <a:p>
            <a:pPr algn="ctr"/>
            <a:r>
              <a:rPr lang="ja-JP" altLang="en-US" sz="2000" dirty="0">
                <a:latin typeface="HGP創英角ｺﾞｼｯｸUB" panose="020B0900000000000000" pitchFamily="50" charset="-128"/>
                <a:ea typeface="HGP創英角ｺﾞｼｯｸUB" panose="020B0900000000000000" pitchFamily="50" charset="-128"/>
              </a:rPr>
              <a:t>早期選考・早期内定の傾向が加速。</a:t>
            </a:r>
          </a:p>
        </p:txBody>
      </p:sp>
      <p:sp>
        <p:nvSpPr>
          <p:cNvPr id="36" name="正方形/長方形 35">
            <a:extLst>
              <a:ext uri="{FF2B5EF4-FFF2-40B4-BE49-F238E27FC236}">
                <a16:creationId xmlns:a16="http://schemas.microsoft.com/office/drawing/2014/main" id="{081A3051-E759-487B-904E-E12FADC71924}"/>
              </a:ext>
            </a:extLst>
          </p:cNvPr>
          <p:cNvSpPr/>
          <p:nvPr/>
        </p:nvSpPr>
        <p:spPr>
          <a:xfrm>
            <a:off x="5997072" y="6010250"/>
            <a:ext cx="1686857" cy="38238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bg1"/>
                </a:solidFill>
                <a:latin typeface="HGP創英角ｺﾞｼｯｸUB" panose="020B0A00000000000000" pitchFamily="50" charset="-128"/>
                <a:ea typeface="HGP創英角ｺﾞｼｯｸUB" panose="020B0A00000000000000" pitchFamily="50" charset="-128"/>
              </a:rPr>
              <a:t>内々定</a:t>
            </a:r>
          </a:p>
        </p:txBody>
      </p:sp>
    </p:spTree>
    <p:extLst>
      <p:ext uri="{BB962C8B-B14F-4D97-AF65-F5344CB8AC3E}">
        <p14:creationId xmlns:p14="http://schemas.microsoft.com/office/powerpoint/2010/main" val="33478267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0E5EA913-90F7-4DED-A296-CB4E99BB1048}"/>
              </a:ext>
            </a:extLst>
          </p:cNvPr>
          <p:cNvSpPr txBox="1"/>
          <p:nvPr/>
        </p:nvSpPr>
        <p:spPr>
          <a:xfrm>
            <a:off x="558722" y="907740"/>
            <a:ext cx="8180445" cy="5253361"/>
          </a:xfrm>
          <a:prstGeom prst="rect">
            <a:avLst/>
          </a:prstGeom>
          <a:noFill/>
        </p:spPr>
        <p:txBody>
          <a:bodyPr wrap="none" rtlCol="0">
            <a:spAutoFit/>
          </a:bodyPr>
          <a:lstStyle/>
          <a:p>
            <a:pPr>
              <a:lnSpc>
                <a:spcPct val="200000"/>
              </a:lnSpc>
            </a:pPr>
            <a:r>
              <a:rPr lang="ja-JP" altLang="en-US" sz="2400" dirty="0">
                <a:latin typeface="HGP創英角ｺﾞｼｯｸUB" panose="020B0900000000000000" pitchFamily="50" charset="-128"/>
                <a:ea typeface="HGP創英角ｺﾞｼｯｸUB" panose="020B0900000000000000" pitchFamily="50" charset="-128"/>
              </a:rPr>
              <a:t>①</a:t>
            </a:r>
            <a:r>
              <a:rPr lang="ja-JP" altLang="en-US" sz="2400" dirty="0">
                <a:solidFill>
                  <a:srgbClr val="FF0000"/>
                </a:solidFill>
                <a:latin typeface="HGP創英角ｺﾞｼｯｸUB" panose="020B0900000000000000" pitchFamily="50" charset="-128"/>
                <a:ea typeface="HGP創英角ｺﾞｼｯｸUB" panose="020B0900000000000000" pitchFamily="50" charset="-128"/>
              </a:rPr>
              <a:t>インターンシップ</a:t>
            </a:r>
            <a:r>
              <a:rPr lang="ja-JP" altLang="en-US" sz="2400" dirty="0">
                <a:latin typeface="HGP創英角ｺﾞｼｯｸUB" panose="020B0900000000000000" pitchFamily="50" charset="-128"/>
                <a:ea typeface="HGP創英角ｺﾞｼｯｸUB" panose="020B0900000000000000" pitchFamily="50" charset="-128"/>
              </a:rPr>
              <a:t>に積極的に参加！目標</a:t>
            </a:r>
            <a:r>
              <a:rPr lang="en-US" altLang="ja-JP" sz="2800" b="1" dirty="0">
                <a:solidFill>
                  <a:srgbClr val="FF0000"/>
                </a:solidFill>
                <a:latin typeface="HGP創英角ｺﾞｼｯｸUB" panose="020B0900000000000000" pitchFamily="50" charset="-128"/>
                <a:ea typeface="HGP創英角ｺﾞｼｯｸUB" panose="020B0900000000000000" pitchFamily="50" charset="-128"/>
              </a:rPr>
              <a:t>20</a:t>
            </a:r>
            <a:r>
              <a:rPr lang="ja-JP" altLang="en-US" sz="2400" dirty="0">
                <a:latin typeface="HGP創英角ｺﾞｼｯｸUB" panose="020B0900000000000000" pitchFamily="50" charset="-128"/>
                <a:ea typeface="HGP創英角ｺﾞｼｯｸUB" panose="020B0900000000000000" pitchFamily="50" charset="-128"/>
              </a:rPr>
              <a:t>社、最低</a:t>
            </a:r>
            <a:r>
              <a:rPr lang="en-US" altLang="ja-JP" sz="2800" b="1" dirty="0">
                <a:solidFill>
                  <a:srgbClr val="FF0000"/>
                </a:solidFill>
                <a:latin typeface="HGP創英角ｺﾞｼｯｸUB" panose="020B0900000000000000" pitchFamily="50" charset="-128"/>
                <a:ea typeface="HGP創英角ｺﾞｼｯｸUB" panose="020B0900000000000000" pitchFamily="50" charset="-128"/>
              </a:rPr>
              <a:t>10</a:t>
            </a:r>
            <a:r>
              <a:rPr lang="ja-JP" altLang="en-US" sz="2400" dirty="0">
                <a:latin typeface="HGP創英角ｺﾞｼｯｸUB" panose="020B0900000000000000" pitchFamily="50" charset="-128"/>
                <a:ea typeface="HGP創英角ｺﾞｼｯｸUB" panose="020B0900000000000000" pitchFamily="50" charset="-128"/>
              </a:rPr>
              <a:t>社 </a:t>
            </a:r>
            <a:endParaRPr lang="en-US" altLang="ja-JP" sz="2400" dirty="0">
              <a:latin typeface="HGP創英角ｺﾞｼｯｸUB" panose="020B0900000000000000" pitchFamily="50" charset="-128"/>
              <a:ea typeface="HGP創英角ｺﾞｼｯｸUB" panose="020B0900000000000000" pitchFamily="50" charset="-128"/>
            </a:endParaRPr>
          </a:p>
          <a:p>
            <a:pPr>
              <a:lnSpc>
                <a:spcPct val="200000"/>
              </a:lnSpc>
            </a:pPr>
            <a:r>
              <a:rPr lang="ja-JP" altLang="en-US" sz="2400" dirty="0">
                <a:solidFill>
                  <a:schemeClr val="tx1">
                    <a:lumMod val="65000"/>
                    <a:lumOff val="35000"/>
                  </a:schemeClr>
                </a:solidFill>
                <a:latin typeface="HGP創英角ｺﾞｼｯｸUB" panose="020B0900000000000000" pitchFamily="50" charset="-128"/>
                <a:ea typeface="HGP創英角ｺﾞｼｯｸUB" panose="020B0900000000000000" pitchFamily="50" charset="-128"/>
              </a:rPr>
              <a:t>　→早期からの志望業界・企業選定、自己分析のきっかけに</a:t>
            </a:r>
            <a:endParaRPr lang="en-US" altLang="ja-JP" sz="2400" dirty="0">
              <a:solidFill>
                <a:schemeClr val="tx1">
                  <a:lumMod val="65000"/>
                  <a:lumOff val="35000"/>
                </a:schemeClr>
              </a:solidFill>
              <a:latin typeface="HGP創英角ｺﾞｼｯｸUB" panose="020B0900000000000000" pitchFamily="50" charset="-128"/>
              <a:ea typeface="HGP創英角ｺﾞｼｯｸUB" panose="020B0900000000000000" pitchFamily="50" charset="-128"/>
            </a:endParaRPr>
          </a:p>
          <a:p>
            <a:pPr>
              <a:lnSpc>
                <a:spcPct val="200000"/>
              </a:lnSpc>
            </a:pPr>
            <a:r>
              <a:rPr lang="ja-JP" altLang="en-US" sz="2400" dirty="0">
                <a:solidFill>
                  <a:schemeClr val="tx1">
                    <a:lumMod val="65000"/>
                    <a:lumOff val="35000"/>
                  </a:schemeClr>
                </a:solidFill>
                <a:latin typeface="HGP創英角ｺﾞｼｯｸUB" panose="020B0900000000000000" pitchFamily="50" charset="-128"/>
                <a:ea typeface="HGP創英角ｺﾞｼｯｸUB" panose="020B0900000000000000" pitchFamily="50" charset="-128"/>
              </a:rPr>
              <a:t>　→書類・面接選考を体験することで、選考に慣れる</a:t>
            </a:r>
            <a:endParaRPr lang="en-US" altLang="ja-JP" sz="2400" dirty="0">
              <a:solidFill>
                <a:schemeClr val="tx1">
                  <a:lumMod val="65000"/>
                  <a:lumOff val="35000"/>
                </a:schemeClr>
              </a:solidFill>
              <a:latin typeface="HGP創英角ｺﾞｼｯｸUB" panose="020B0900000000000000" pitchFamily="50" charset="-128"/>
              <a:ea typeface="HGP創英角ｺﾞｼｯｸUB" panose="020B0900000000000000" pitchFamily="50" charset="-128"/>
            </a:endParaRPr>
          </a:p>
          <a:p>
            <a:pPr>
              <a:lnSpc>
                <a:spcPct val="200000"/>
              </a:lnSpc>
            </a:pPr>
            <a:r>
              <a:rPr lang="ja-JP" altLang="en-US" sz="2400" dirty="0">
                <a:solidFill>
                  <a:schemeClr val="tx1">
                    <a:lumMod val="65000"/>
                    <a:lumOff val="35000"/>
                  </a:schemeClr>
                </a:solidFill>
                <a:latin typeface="HGP創英角ｺﾞｼｯｸUB" panose="020B0900000000000000" pitchFamily="50" charset="-128"/>
                <a:ea typeface="HGP創英角ｺﾞｼｯｸUB" panose="020B0900000000000000" pitchFamily="50" charset="-128"/>
              </a:rPr>
              <a:t>　→企業の早期選考・早期内定のルートに乗る</a:t>
            </a:r>
            <a:endParaRPr lang="en-US" altLang="ja-JP" sz="2400" dirty="0">
              <a:solidFill>
                <a:schemeClr val="tx1">
                  <a:lumMod val="65000"/>
                  <a:lumOff val="35000"/>
                </a:schemeClr>
              </a:solidFill>
              <a:latin typeface="HGP創英角ｺﾞｼｯｸUB" panose="020B0900000000000000" pitchFamily="50" charset="-128"/>
              <a:ea typeface="HGP創英角ｺﾞｼｯｸUB" panose="020B0900000000000000" pitchFamily="50" charset="-128"/>
            </a:endParaRPr>
          </a:p>
          <a:p>
            <a:pPr>
              <a:lnSpc>
                <a:spcPct val="200000"/>
              </a:lnSpc>
            </a:pPr>
            <a:r>
              <a:rPr lang="ja-JP" altLang="en-US" sz="2400" dirty="0">
                <a:latin typeface="HGP創英角ｺﾞｼｯｸUB" panose="020B0900000000000000" pitchFamily="50" charset="-128"/>
                <a:ea typeface="HGP創英角ｺﾞｼｯｸUB" panose="020B0900000000000000" pitchFamily="50" charset="-128"/>
              </a:rPr>
              <a:t>②学内開催の</a:t>
            </a:r>
            <a:r>
              <a:rPr lang="ja-JP" altLang="en-US" sz="2400" dirty="0">
                <a:solidFill>
                  <a:srgbClr val="FF0000"/>
                </a:solidFill>
                <a:latin typeface="HGP創英角ｺﾞｼｯｸUB" panose="020B0900000000000000" pitchFamily="50" charset="-128"/>
                <a:ea typeface="HGP創英角ｺﾞｼｯｸUB" panose="020B0900000000000000" pitchFamily="50" charset="-128"/>
              </a:rPr>
              <a:t>就活支援セミナー</a:t>
            </a:r>
            <a:r>
              <a:rPr lang="ja-JP" altLang="en-US" sz="2400" dirty="0">
                <a:latin typeface="HGP創英角ｺﾞｼｯｸUB" panose="020B0900000000000000" pitchFamily="50" charset="-128"/>
                <a:ea typeface="HGP創英角ｺﾞｼｯｸUB" panose="020B0900000000000000" pitchFamily="50" charset="-128"/>
              </a:rPr>
              <a:t>に参加して効率的に対策！</a:t>
            </a:r>
            <a:endParaRPr lang="en-US" altLang="ja-JP" sz="2800" dirty="0">
              <a:latin typeface="HGP創英角ｺﾞｼｯｸUB" panose="020B0900000000000000" pitchFamily="50" charset="-128"/>
              <a:ea typeface="HGP創英角ｺﾞｼｯｸUB" panose="020B0900000000000000" pitchFamily="50" charset="-128"/>
            </a:endParaRPr>
          </a:p>
          <a:p>
            <a:pPr>
              <a:lnSpc>
                <a:spcPct val="200000"/>
              </a:lnSpc>
            </a:pPr>
            <a:r>
              <a:rPr lang="ja-JP" altLang="en-US" sz="2400" dirty="0">
                <a:solidFill>
                  <a:schemeClr val="tx1">
                    <a:lumMod val="65000"/>
                    <a:lumOff val="35000"/>
                  </a:schemeClr>
                </a:solidFill>
                <a:latin typeface="HGP創英角ｺﾞｼｯｸUB" panose="020B0900000000000000" pitchFamily="50" charset="-128"/>
                <a:ea typeface="HGP創英角ｺﾞｼｯｸUB" panose="020B0900000000000000" pitchFamily="50" charset="-128"/>
              </a:rPr>
              <a:t>　→書類選考、面接対策などテーマに分けてポイントを解説</a:t>
            </a:r>
            <a:endParaRPr lang="en-US" altLang="ja-JP" sz="2400" dirty="0">
              <a:solidFill>
                <a:schemeClr val="tx1">
                  <a:lumMod val="65000"/>
                  <a:lumOff val="35000"/>
                </a:schemeClr>
              </a:solidFill>
              <a:latin typeface="HGP創英角ｺﾞｼｯｸUB" panose="020B0900000000000000" pitchFamily="50" charset="-128"/>
              <a:ea typeface="HGP創英角ｺﾞｼｯｸUB" panose="020B0900000000000000" pitchFamily="50" charset="-128"/>
            </a:endParaRPr>
          </a:p>
          <a:p>
            <a:pPr>
              <a:lnSpc>
                <a:spcPct val="200000"/>
              </a:lnSpc>
            </a:pPr>
            <a:r>
              <a:rPr lang="ja-JP" altLang="en-US" sz="2400" dirty="0">
                <a:solidFill>
                  <a:schemeClr val="tx1">
                    <a:lumMod val="65000"/>
                    <a:lumOff val="35000"/>
                  </a:schemeClr>
                </a:solidFill>
                <a:latin typeface="HGP創英角ｺﾞｼｯｸUB" panose="020B0900000000000000" pitchFamily="50" charset="-128"/>
                <a:ea typeface="HGP創英角ｺﾞｼｯｸUB" panose="020B0900000000000000" pitchFamily="50" charset="-128"/>
              </a:rPr>
              <a:t>　→効率的に活動を行い、研究活動との両立を目指す</a:t>
            </a:r>
            <a:endParaRPr lang="ja-JP" altLang="en-US" sz="1350" dirty="0">
              <a:latin typeface="HGP創英角ｺﾞｼｯｸUB" panose="020B0900000000000000" pitchFamily="50" charset="-128"/>
              <a:ea typeface="HGP創英角ｺﾞｼｯｸUB" panose="020B0900000000000000" pitchFamily="50" charset="-128"/>
            </a:endParaRPr>
          </a:p>
        </p:txBody>
      </p:sp>
      <p:sp>
        <p:nvSpPr>
          <p:cNvPr id="3" name="テキスト ボックス 2">
            <a:extLst>
              <a:ext uri="{FF2B5EF4-FFF2-40B4-BE49-F238E27FC236}">
                <a16:creationId xmlns:a16="http://schemas.microsoft.com/office/drawing/2014/main" id="{7692769A-AEA9-421A-A4D1-D2EEC9C3DC91}"/>
              </a:ext>
            </a:extLst>
          </p:cNvPr>
          <p:cNvSpPr txBox="1"/>
          <p:nvPr/>
        </p:nvSpPr>
        <p:spPr>
          <a:xfrm>
            <a:off x="0" y="256714"/>
            <a:ext cx="9144000" cy="584775"/>
          </a:xfrm>
          <a:prstGeom prst="rect">
            <a:avLst/>
          </a:prstGeom>
          <a:noFill/>
        </p:spPr>
        <p:txBody>
          <a:bodyPr wrap="square" rtlCol="0">
            <a:spAutoFit/>
          </a:bodyPr>
          <a:lstStyle/>
          <a:p>
            <a:pPr algn="ctr"/>
            <a:r>
              <a:rPr lang="ja-JP" altLang="en-US" sz="3200" dirty="0">
                <a:latin typeface="HGP創英角ｺﾞｼｯｸUB" panose="020B0900000000000000" pitchFamily="50" charset="-128"/>
                <a:ea typeface="HGP創英角ｺﾞｼｯｸUB" panose="020B0900000000000000" pitchFamily="50" charset="-128"/>
              </a:rPr>
              <a:t>就職活動を成功させるためには、どう動くか</a:t>
            </a:r>
            <a:endParaRPr lang="en-US" altLang="ja-JP" sz="3200" dirty="0">
              <a:latin typeface="HGP創英角ｺﾞｼｯｸUB" panose="020B0900000000000000" pitchFamily="50" charset="-128"/>
              <a:ea typeface="HGP創英角ｺﾞｼｯｸUB" panose="020B0900000000000000" pitchFamily="50" charset="-128"/>
            </a:endParaRPr>
          </a:p>
        </p:txBody>
      </p:sp>
    </p:spTree>
    <p:extLst>
      <p:ext uri="{BB962C8B-B14F-4D97-AF65-F5344CB8AC3E}">
        <p14:creationId xmlns:p14="http://schemas.microsoft.com/office/powerpoint/2010/main" val="1982667436"/>
      </p:ext>
    </p:extLst>
  </p:cSld>
  <p:clrMapOvr>
    <a:masterClrMapping/>
  </p:clrMapOvr>
</p:sld>
</file>

<file path=ppt/theme/_rels/theme3.xml.rels><?xml version="1.0" encoding="UTF-8" standalone="yes"?>
<Relationships xmlns="http://schemas.openxmlformats.org/package/2006/relationships"><Relationship Id="rId1" Type="http://schemas.openxmlformats.org/officeDocument/2006/relationships/image" Target="../media/image9.jpeg"/></Relationships>
</file>

<file path=ppt/theme/theme1.xml><?xml version="1.0" encoding="utf-8"?>
<a:theme xmlns:a="http://schemas.openxmlformats.org/drawingml/2006/main" name="大学パワポ">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大学パワポ" id="{68570D8A-A9A8-49E8-81DE-EAD9F83F7CB6}" vid="{014ACE23-91F7-4176-A123-B887F13A9AA9}"/>
    </a:ext>
  </a:extLst>
</a:theme>
</file>

<file path=ppt/theme/theme2.xml><?xml version="1.0" encoding="utf-8"?>
<a:theme xmlns:a="http://schemas.openxmlformats.org/drawingml/2006/main" name="1_templateC_tes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プレゼンテーション1" id="{070C6481-BBF6-4D56-8323-45CB25F19732}" vid="{DB9743E3-CF45-4A24-93C5-EF7535194C47}"/>
    </a:ext>
  </a:extLst>
</a:theme>
</file>

<file path=ppt/theme/theme3.xml><?xml version="1.0" encoding="utf-8"?>
<a:theme xmlns:a="http://schemas.openxmlformats.org/drawingml/2006/main" name="インテグラル">
  <a:themeElements>
    <a:clrScheme name="インテグラル">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インテグラル">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インテグラル">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4.xml><?xml version="1.0" encoding="utf-8"?>
<a:theme xmlns:a="http://schemas.openxmlformats.org/drawingml/2006/main" name="templateC_tes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プレゼンテーション1" id="{070C6481-BBF6-4D56-8323-45CB25F19732}" vid="{DB9743E3-CF45-4A24-93C5-EF7535194C47}"/>
    </a:ext>
  </a:extLst>
</a:theme>
</file>

<file path=ppt/theme/theme5.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大学パワポ</Template>
  <TotalTime>7104</TotalTime>
  <Words>4753</Words>
  <Application>Microsoft Office PowerPoint</Application>
  <PresentationFormat>画面に合わせる (4:3)</PresentationFormat>
  <Paragraphs>596</Paragraphs>
  <Slides>38</Slides>
  <Notes>17</Notes>
  <HiddenSlides>0</HiddenSlides>
  <MMClips>0</MMClips>
  <ScaleCrop>false</ScaleCrop>
  <HeadingPairs>
    <vt:vector size="8" baseType="variant">
      <vt:variant>
        <vt:lpstr>使用されているフォント</vt:lpstr>
      </vt:variant>
      <vt:variant>
        <vt:i4>15</vt:i4>
      </vt:variant>
      <vt:variant>
        <vt:lpstr>テーマ</vt:lpstr>
      </vt:variant>
      <vt:variant>
        <vt:i4>4</vt:i4>
      </vt:variant>
      <vt:variant>
        <vt:lpstr>埋め込まれた OLE サーバー</vt:lpstr>
      </vt:variant>
      <vt:variant>
        <vt:i4>1</vt:i4>
      </vt:variant>
      <vt:variant>
        <vt:lpstr>スライド タイトル</vt:lpstr>
      </vt:variant>
      <vt:variant>
        <vt:i4>38</vt:i4>
      </vt:variant>
    </vt:vector>
  </HeadingPairs>
  <TitlesOfParts>
    <vt:vector size="58" baseType="lpstr">
      <vt:lpstr>ＤＦ特太ゴシック体</vt:lpstr>
      <vt:lpstr>HGPｺﾞｼｯｸM</vt:lpstr>
      <vt:lpstr>HGP創英角ｺﾞｼｯｸUB</vt:lpstr>
      <vt:lpstr>HG創英ﾌﾟﾚｾﾞﾝｽEB</vt:lpstr>
      <vt:lpstr>ＭＳ Ｐゴシック</vt:lpstr>
      <vt:lpstr>メイリオ</vt:lpstr>
      <vt:lpstr>游ゴシック</vt:lpstr>
      <vt:lpstr>Arial</vt:lpstr>
      <vt:lpstr>Calibri</vt:lpstr>
      <vt:lpstr>Corbel</vt:lpstr>
      <vt:lpstr>Times New Roman</vt:lpstr>
      <vt:lpstr>Tw Cen MT</vt:lpstr>
      <vt:lpstr>Tw Cen MT Condensed</vt:lpstr>
      <vt:lpstr>Wingdings</vt:lpstr>
      <vt:lpstr>Wingdings 3</vt:lpstr>
      <vt:lpstr>大学パワポ</vt:lpstr>
      <vt:lpstr>1_templateC_test</vt:lpstr>
      <vt:lpstr>インテグラル</vt:lpstr>
      <vt:lpstr>templateC_test</vt:lpstr>
      <vt:lpstr>Acrobat Document</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Kato Nozomi</dc:creator>
  <cp:lastModifiedBy>Sano Yuto</cp:lastModifiedBy>
  <cp:revision>402</cp:revision>
  <cp:lastPrinted>2020-09-18T00:18:23Z</cp:lastPrinted>
  <dcterms:created xsi:type="dcterms:W3CDTF">2018-04-26T00:44:14Z</dcterms:created>
  <dcterms:modified xsi:type="dcterms:W3CDTF">2021-03-24T07:12:00Z</dcterms:modified>
</cp:coreProperties>
</file>